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1"/>
  </p:notesMasterIdLst>
  <p:sldIdLst>
    <p:sldId id="256" r:id="rId2"/>
    <p:sldId id="257" r:id="rId3"/>
    <p:sldId id="258" r:id="rId4"/>
    <p:sldId id="259" r:id="rId5"/>
    <p:sldId id="328" r:id="rId6"/>
    <p:sldId id="329" r:id="rId7"/>
    <p:sldId id="330" r:id="rId8"/>
    <p:sldId id="331" r:id="rId9"/>
    <p:sldId id="332" r:id="rId10"/>
    <p:sldId id="333" r:id="rId11"/>
    <p:sldId id="334" r:id="rId12"/>
    <p:sldId id="335" r:id="rId13"/>
    <p:sldId id="336" r:id="rId14"/>
    <p:sldId id="337" r:id="rId15"/>
    <p:sldId id="338" r:id="rId16"/>
    <p:sldId id="339" r:id="rId17"/>
    <p:sldId id="340" r:id="rId18"/>
    <p:sldId id="341" r:id="rId19"/>
    <p:sldId id="343" r:id="rId20"/>
  </p:sldIdLst>
  <p:sldSz cx="9144000" cy="5143500" type="screen16x9"/>
  <p:notesSz cx="6858000" cy="9144000"/>
  <p:embeddedFontLst>
    <p:embeddedFont>
      <p:font typeface="Aharoni" panose="02010803020104030203" pitchFamily="2" charset="-79"/>
      <p:bold r:id="rId22"/>
    </p:embeddedFont>
    <p:embeddedFont>
      <p:font typeface="Bebas Neue" panose="020B0606020202050201" pitchFamily="34" charset="77"/>
      <p:regular r:id="rId23"/>
    </p:embeddedFont>
    <p:embeddedFont>
      <p:font typeface="Cairo" pitchFamily="2" charset="-78"/>
      <p:regular r:id="rId24"/>
      <p:bold r:id="rId25"/>
    </p:embeddedFont>
    <p:embeddedFont>
      <p:font typeface="Cambria Math" panose="02040503050406030204" pitchFamily="18" charset="0"/>
      <p:regular r:id="rId26"/>
    </p:embeddedFont>
    <p:embeddedFont>
      <p:font typeface="Changa One" panose="02000000000000000000" pitchFamily="2" charset="77"/>
      <p:regular r:id="rId27"/>
      <p:italic r:id="rId28"/>
    </p:embeddedFont>
    <p:embeddedFont>
      <p:font typeface="PT Sans" panose="020B0503020203020204" pitchFamily="34" charset="77"/>
      <p:regular r:id="rId29"/>
      <p:bold r:id="rId30"/>
      <p:italic r:id="rId31"/>
      <p:boldItalic r:id="rId32"/>
    </p:embeddedFont>
    <p:embeddedFont>
      <p:font typeface="Roboto Condensed Light" panose="020F0302020204030204" pitchFamily="34" charset="0"/>
      <p:regular r:id="rId33"/>
      <p:italic r:id="rId34"/>
    </p:embeddedFont>
    <p:embeddedFont>
      <p:font typeface="Work Sans ExtraBold" panose="020F0502020204030204" pitchFamily="34" charset="0"/>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DEE5"/>
    <a:srgbClr val="9B47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CF1804E-7C8B-4A03-A77E-244EEC9BD96E}">
  <a:tblStyle styleId="{3CF1804E-7C8B-4A03-A77E-244EEC9BD96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419"/>
    <p:restoredTop sz="83811"/>
  </p:normalViewPr>
  <p:slideViewPr>
    <p:cSldViewPr snapToGrid="0">
      <p:cViewPr varScale="1">
        <p:scale>
          <a:sx n="134" d="100"/>
          <a:sy n="134" d="100"/>
        </p:scale>
        <p:origin x="7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viewProps" Target="viewProps.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20.jpeg>
</file>

<file path=ppt/media/image21.jpeg>
</file>

<file path=ppt/media/image2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0033e974e3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0033e974e3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08ba0da69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008ba0da69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188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08ba0da69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008ba0da69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48126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5307b43fcd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5307b43fcd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19534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2ebe508d8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2ebe508d8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7710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2ebe508d8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2ebe508d8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36588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2ebe508d8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2ebe508d8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9227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2ebe508d8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2ebe508d8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63064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9"/>
        <p:cNvGrpSpPr/>
        <p:nvPr/>
      </p:nvGrpSpPr>
      <p:grpSpPr>
        <a:xfrm>
          <a:off x="0" y="0"/>
          <a:ext cx="0" cy="0"/>
          <a:chOff x="0" y="0"/>
          <a:chExt cx="0" cy="0"/>
        </a:xfrm>
      </p:grpSpPr>
      <p:sp>
        <p:nvSpPr>
          <p:cNvPr id="1690" name="Google Shape;1690;g13b5c19b354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1" name="Google Shape;1691;g13b5c19b354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87486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9"/>
        <p:cNvGrpSpPr/>
        <p:nvPr/>
      </p:nvGrpSpPr>
      <p:grpSpPr>
        <a:xfrm>
          <a:off x="0" y="0"/>
          <a:ext cx="0" cy="0"/>
          <a:chOff x="0" y="0"/>
          <a:chExt cx="0" cy="0"/>
        </a:xfrm>
      </p:grpSpPr>
      <p:sp>
        <p:nvSpPr>
          <p:cNvPr id="1690" name="Google Shape;1690;g13b5c19b354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1" name="Google Shape;1691;g13b5c19b354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58558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2ebe508d8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2ebe508d8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6513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5307b43fcd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5307b43fcd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5307b43fc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5307b43fc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i="1" dirty="0">
                <a:effectLst/>
                <a:latin typeface="Helvetica" pitchFamily="2" charset="0"/>
              </a:rPr>
              <a:t>As you may know from everyday news and people around you, depression is reported as the most common mental health disorder</a:t>
            </a:r>
            <a:r>
              <a:rPr lang="en-US" i="0" dirty="0">
                <a:effectLst/>
                <a:latin typeface="Helvetica" pitchFamily="2" charset="0"/>
              </a:rPr>
              <a:t> </a:t>
            </a:r>
            <a:r>
              <a:rPr lang="en-US" i="1" dirty="0">
                <a:effectLst/>
                <a:latin typeface="Helvetica" pitchFamily="2" charset="0"/>
              </a:rPr>
              <a:t>during pregnancy.</a:t>
            </a:r>
          </a:p>
          <a:p>
            <a:r>
              <a:rPr lang="en-US" i="1" dirty="0">
                <a:effectLst/>
                <a:latin typeface="Helvetica" pitchFamily="2" charset="0"/>
              </a:rPr>
              <a:t>According to a recent study conducted in 2023, the mean of the</a:t>
            </a:r>
            <a:r>
              <a:rPr lang="en-US" i="0" dirty="0">
                <a:effectLst/>
                <a:latin typeface="Helvetica" pitchFamily="2" charset="0"/>
              </a:rPr>
              <a:t> </a:t>
            </a:r>
            <a:r>
              <a:rPr lang="en-US" i="1" dirty="0">
                <a:effectLst/>
                <a:latin typeface="Helvetica" pitchFamily="2" charset="0"/>
              </a:rPr>
              <a:t>global prevalence of depression during the prenatal period is 28.5%, as opposed to 27.5% and</a:t>
            </a:r>
            <a:r>
              <a:rPr lang="en-US" i="0" dirty="0">
                <a:effectLst/>
                <a:latin typeface="Helvetica" pitchFamily="2" charset="0"/>
              </a:rPr>
              <a:t> </a:t>
            </a:r>
            <a:r>
              <a:rPr lang="en-US" i="1" dirty="0">
                <a:effectLst/>
                <a:latin typeface="Helvetica" pitchFamily="2" charset="0"/>
              </a:rPr>
              <a:t>26.3% in postnatal and antenatal (before birth) periods respectively</a:t>
            </a:r>
            <a:endParaRPr lang="en-US" dirty="0">
              <a:effectLst/>
              <a:latin typeface="Helvetica" pitchFamily="2" charset="0"/>
            </a:endParaRPr>
          </a:p>
          <a:p>
            <a:r>
              <a:rPr lang="en-US" i="1" dirty="0">
                <a:effectLst/>
                <a:latin typeface="Helvetica" pitchFamily="2" charset="0"/>
              </a:rPr>
              <a:t>Although the prevalence of depression</a:t>
            </a:r>
            <a:r>
              <a:rPr lang="en-US" i="0" dirty="0">
                <a:effectLst/>
                <a:latin typeface="Helvetica" pitchFamily="2" charset="0"/>
              </a:rPr>
              <a:t> </a:t>
            </a:r>
            <a:r>
              <a:rPr lang="en-US" i="1" dirty="0">
                <a:effectLst/>
                <a:latin typeface="Helvetica" pitchFamily="2" charset="0"/>
              </a:rPr>
              <a:t>during and after pregnancy is almost similar, prenatal mental health has received less research</a:t>
            </a:r>
            <a:r>
              <a:rPr lang="en-US" i="0" dirty="0">
                <a:effectLst/>
                <a:latin typeface="Helvetica" pitchFamily="2" charset="0"/>
              </a:rPr>
              <a:t> </a:t>
            </a:r>
            <a:r>
              <a:rPr lang="en-US" i="1" dirty="0">
                <a:effectLst/>
                <a:latin typeface="Helvetica" pitchFamily="2" charset="0"/>
              </a:rPr>
              <a:t>focus than postpartum depression</a:t>
            </a:r>
            <a:endParaRPr lang="en-US" dirty="0">
              <a:effectLst/>
              <a:latin typeface="Helvetica" pitchFamily="2" charset="0"/>
            </a:endParaRPr>
          </a:p>
          <a:p>
            <a:endParaRPr lang="en-US" dirty="0">
              <a:effectLst/>
              <a:latin typeface="Helvetica" pitchFamily="2" charset="0"/>
            </a:endParaRP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25307b43fcd_0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25307b43fcd_0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i="1" dirty="0">
                <a:effectLst/>
                <a:latin typeface="Helvetica" pitchFamily="2" charset="0"/>
              </a:rPr>
              <a:t>Besides depression, anxiety is another major mental disorder during pregnancy. </a:t>
            </a:r>
          </a:p>
          <a:p>
            <a:r>
              <a:rPr lang="en-US" i="1" dirty="0">
                <a:effectLst/>
                <a:latin typeface="Helvetica" pitchFamily="2" charset="0"/>
              </a:rPr>
              <a:t>Both anxiety and depression are more widespread among women,</a:t>
            </a:r>
            <a:r>
              <a:rPr lang="en-US" i="0" dirty="0">
                <a:effectLst/>
                <a:latin typeface="Helvetica" pitchFamily="2" charset="0"/>
              </a:rPr>
              <a:t> </a:t>
            </a:r>
            <a:r>
              <a:rPr lang="en-US" i="1" dirty="0">
                <a:effectLst/>
                <a:latin typeface="Helvetica" pitchFamily="2" charset="0"/>
              </a:rPr>
              <a:t>with a ratio of approximately 2:1 compared to men during women’s reproductive years.</a:t>
            </a:r>
          </a:p>
          <a:p>
            <a:r>
              <a:rPr lang="en-US" i="1" dirty="0">
                <a:effectLst/>
                <a:latin typeface="Helvetica" pitchFamily="2" charset="0"/>
              </a:rPr>
              <a:t>Furthermore, depression and anxiety often coexist. 41.6% of those diagnosed with major</a:t>
            </a:r>
            <a:r>
              <a:rPr lang="en-US" i="0" dirty="0">
                <a:effectLst/>
                <a:latin typeface="Helvetica" pitchFamily="2" charset="0"/>
              </a:rPr>
              <a:t> </a:t>
            </a:r>
            <a:r>
              <a:rPr lang="en-US" i="1" dirty="0">
                <a:effectLst/>
                <a:latin typeface="Helvetica" pitchFamily="2" charset="0"/>
              </a:rPr>
              <a:t>depression are also facing anxiety disorders within a year.</a:t>
            </a:r>
            <a:endParaRPr lang="en-US" dirty="0">
              <a:effectLst/>
              <a:latin typeface="Helvetica" pitchFamily="2" charset="0"/>
            </a:endParaRPr>
          </a:p>
          <a:p>
            <a:endParaRPr lang="en-US" dirty="0">
              <a:effectLst/>
              <a:latin typeface="Helvetica" pitchFamily="2" charset="0"/>
            </a:endParaRP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25307b43fcd_0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25307b43fcd_0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So, what might be the cause for depression and anxiety? It was found that </a:t>
            </a:r>
            <a:r>
              <a:rPr lang="en-US" i="1" dirty="0">
                <a:effectLst/>
                <a:latin typeface="Helvetica" pitchFamily="2" charset="0"/>
              </a:rPr>
              <a:t>Adverse childhood experience</a:t>
            </a:r>
            <a:r>
              <a:rPr lang="en-US" i="0" dirty="0">
                <a:effectLst/>
                <a:latin typeface="Helvetica" pitchFamily="2" charset="0"/>
              </a:rPr>
              <a:t> </a:t>
            </a:r>
            <a:r>
              <a:rPr lang="en-US" i="1" dirty="0">
                <a:effectLst/>
                <a:latin typeface="Helvetica" pitchFamily="2" charset="0"/>
              </a:rPr>
              <a:t>(ACE) prior to the age of 18 has been associated with several negative health outcomes in the future such as chronic obstructive pulmonary disorder, ischemic heart disease, major depression disorder and general anxiety disorder.</a:t>
            </a:r>
          </a:p>
          <a:p>
            <a:r>
              <a:rPr lang="en-US" i="1" dirty="0">
                <a:effectLst/>
                <a:latin typeface="Helvetica" pitchFamily="2" charset="0"/>
              </a:rPr>
              <a:t>There is limited knowledge of how those mental health conditions</a:t>
            </a:r>
            <a:r>
              <a:rPr lang="en-US" i="0" dirty="0">
                <a:effectLst/>
                <a:latin typeface="Helvetica" pitchFamily="2" charset="0"/>
              </a:rPr>
              <a:t> </a:t>
            </a:r>
            <a:r>
              <a:rPr lang="en-US" i="1" dirty="0">
                <a:effectLst/>
                <a:latin typeface="Helvetica" pitchFamily="2" charset="0"/>
              </a:rPr>
              <a:t>manifest during pregnancy.</a:t>
            </a:r>
          </a:p>
          <a:p>
            <a:r>
              <a:rPr lang="en-US" i="1" dirty="0">
                <a:effectLst/>
                <a:latin typeface="Helvetica" pitchFamily="2" charset="0"/>
              </a:rPr>
              <a:t>There is a lack of understanding regarding the specific patterns of</a:t>
            </a:r>
            <a:r>
              <a:rPr lang="en-US" i="0" dirty="0">
                <a:effectLst/>
                <a:latin typeface="Helvetica" pitchFamily="2" charset="0"/>
              </a:rPr>
              <a:t> </a:t>
            </a:r>
            <a:r>
              <a:rPr lang="en-US" i="1" dirty="0">
                <a:effectLst/>
                <a:latin typeface="Helvetica" pitchFamily="2" charset="0"/>
              </a:rPr>
              <a:t>interaction between mental and physical health during pregnancy</a:t>
            </a:r>
            <a:endParaRPr lang="en-US" dirty="0">
              <a:effectLst/>
              <a:latin typeface="Helvetica" pitchFamily="2" charset="0"/>
            </a:endParaRPr>
          </a:p>
          <a:p>
            <a:endParaRPr lang="en-US" dirty="0">
              <a:effectLst/>
              <a:latin typeface="Helvetica" pitchFamily="2" charset="0"/>
            </a:endParaRPr>
          </a:p>
          <a:p>
            <a:endParaRPr lang="en-US" dirty="0">
              <a:effectLst/>
              <a:latin typeface="Helvetica" pitchFamily="2"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24674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25307b43fcd_0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25307b43fcd_0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4326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5307b43fcd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5307b43fcd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18497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08ba0da69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008ba0da69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We first start with some raw data collected from 5 different surveys, ACE (adverse childhood experience) survey, PHQ9 (depression survey), gad7 (anxiety survey), PROMIS Global mental and physical (mental and physical well-beings). After that, we perform data preprocessing which I’ll go into details next, then we get one value per survey per person, OR one value per question per person. Lastly, we applied causal discovery algorithm to find a DAG that can present associations between nodes, where each node could be a survey if survey-to-survey analysis is performed OR each node could be a question if question-to-question analysis is performed.</a:t>
            </a:r>
            <a:endParaRPr dirty="0"/>
          </a:p>
        </p:txBody>
      </p:sp>
    </p:spTree>
    <p:extLst>
      <p:ext uri="{BB962C8B-B14F-4D97-AF65-F5344CB8AC3E}">
        <p14:creationId xmlns:p14="http://schemas.microsoft.com/office/powerpoint/2010/main" val="857196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008ba0da69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008ba0da69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 data preprocessing, we sum up all the questions in each survey and apply a function F to categorize all the score sum into meaningful categories. The function for each survey follows literature standards. For example, if the ACE total score is below a certain threshold, it can be considered low or likely no ACE. If it’s above a certain threshold, then it can be considered had ACE during childhood. Next, an AGGREGATE function can be applied across time (e.g., mean, median, max, or min). Here, we chose mean across time. Two approaches can be used when doing the aggregate step. One is that we can aggregate across all time (both prenatal and postnatal), the other is that the total time can be broken down into prenatal and postnatal periods and we can perform prenatal and postnatal separately.</a:t>
            </a:r>
            <a:endParaRPr dirty="0"/>
          </a:p>
        </p:txBody>
      </p:sp>
    </p:spTree>
    <p:extLst>
      <p:ext uri="{BB962C8B-B14F-4D97-AF65-F5344CB8AC3E}">
        <p14:creationId xmlns:p14="http://schemas.microsoft.com/office/powerpoint/2010/main" val="7940699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729975" y="666050"/>
            <a:ext cx="5036400" cy="2388900"/>
          </a:xfrm>
          <a:prstGeom prst="rect">
            <a:avLst/>
          </a:prstGeom>
        </p:spPr>
        <p:txBody>
          <a:bodyPr spcFirstLastPara="1" wrap="square" lIns="91425" tIns="91425" rIns="91425" bIns="91425" anchor="ctr" anchorCtr="0">
            <a:noAutofit/>
          </a:bodyPr>
          <a:lstStyle>
            <a:lvl1pPr lvl="0" algn="r">
              <a:lnSpc>
                <a:spcPct val="80000"/>
              </a:lnSpc>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230225" y="3054875"/>
            <a:ext cx="5536200" cy="4758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6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sp>
        <p:nvSpPr>
          <p:cNvPr id="78" name="Google Shape;78;p11"/>
          <p:cNvSpPr txBox="1">
            <a:spLocks noGrp="1"/>
          </p:cNvSpPr>
          <p:nvPr>
            <p:ph type="title" hasCustomPrompt="1"/>
          </p:nvPr>
        </p:nvSpPr>
        <p:spPr>
          <a:xfrm>
            <a:off x="1284000" y="1273050"/>
            <a:ext cx="6576000" cy="2100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4900">
                <a:solidFill>
                  <a:srgbClr val="10112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9" name="Google Shape;79;p11"/>
          <p:cNvSpPr txBox="1">
            <a:spLocks noGrp="1"/>
          </p:cNvSpPr>
          <p:nvPr>
            <p:ph type="subTitle" idx="1"/>
          </p:nvPr>
        </p:nvSpPr>
        <p:spPr>
          <a:xfrm>
            <a:off x="1284000" y="3373350"/>
            <a:ext cx="6576000" cy="49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720000" y="17427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83" name="Google Shape;83;p13"/>
          <p:cNvSpPr txBox="1">
            <a:spLocks noGrp="1"/>
          </p:cNvSpPr>
          <p:nvPr>
            <p:ph type="title" idx="2" hasCustomPrompt="1"/>
          </p:nvPr>
        </p:nvSpPr>
        <p:spPr>
          <a:xfrm>
            <a:off x="7200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1"/>
          </p:nvPr>
        </p:nvSpPr>
        <p:spPr>
          <a:xfrm>
            <a:off x="720000" y="2270475"/>
            <a:ext cx="2336400" cy="54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5" name="Google Shape;85;p13"/>
          <p:cNvSpPr txBox="1">
            <a:spLocks noGrp="1"/>
          </p:cNvSpPr>
          <p:nvPr>
            <p:ph type="title" idx="3"/>
          </p:nvPr>
        </p:nvSpPr>
        <p:spPr>
          <a:xfrm>
            <a:off x="3403800" y="17427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86" name="Google Shape;86;p13"/>
          <p:cNvSpPr txBox="1">
            <a:spLocks noGrp="1"/>
          </p:cNvSpPr>
          <p:nvPr>
            <p:ph type="title" idx="4" hasCustomPrompt="1"/>
          </p:nvPr>
        </p:nvSpPr>
        <p:spPr>
          <a:xfrm>
            <a:off x="34038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subTitle" idx="5"/>
          </p:nvPr>
        </p:nvSpPr>
        <p:spPr>
          <a:xfrm>
            <a:off x="3403800" y="2270475"/>
            <a:ext cx="2336400" cy="54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8" name="Google Shape;88;p13"/>
          <p:cNvSpPr txBox="1">
            <a:spLocks noGrp="1"/>
          </p:cNvSpPr>
          <p:nvPr>
            <p:ph type="title" idx="6"/>
          </p:nvPr>
        </p:nvSpPr>
        <p:spPr>
          <a:xfrm>
            <a:off x="6087600" y="17427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89" name="Google Shape;89;p13"/>
          <p:cNvSpPr txBox="1">
            <a:spLocks noGrp="1"/>
          </p:cNvSpPr>
          <p:nvPr>
            <p:ph type="title" idx="7" hasCustomPrompt="1"/>
          </p:nvPr>
        </p:nvSpPr>
        <p:spPr>
          <a:xfrm>
            <a:off x="60876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subTitle" idx="8"/>
          </p:nvPr>
        </p:nvSpPr>
        <p:spPr>
          <a:xfrm>
            <a:off x="6087600" y="2270475"/>
            <a:ext cx="2336400" cy="54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1" name="Google Shape;91;p13"/>
          <p:cNvSpPr txBox="1">
            <a:spLocks noGrp="1"/>
          </p:cNvSpPr>
          <p:nvPr>
            <p:ph type="title" idx="9"/>
          </p:nvPr>
        </p:nvSpPr>
        <p:spPr>
          <a:xfrm>
            <a:off x="720000" y="35321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2" name="Google Shape;92;p13"/>
          <p:cNvSpPr txBox="1">
            <a:spLocks noGrp="1"/>
          </p:cNvSpPr>
          <p:nvPr>
            <p:ph type="title" idx="13" hasCustomPrompt="1"/>
          </p:nvPr>
        </p:nvSpPr>
        <p:spPr>
          <a:xfrm>
            <a:off x="7200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r>
              <a:t>xx%</a:t>
            </a:r>
          </a:p>
        </p:txBody>
      </p:sp>
      <p:sp>
        <p:nvSpPr>
          <p:cNvPr id="93" name="Google Shape;93;p13"/>
          <p:cNvSpPr txBox="1">
            <a:spLocks noGrp="1"/>
          </p:cNvSpPr>
          <p:nvPr>
            <p:ph type="subTitle" idx="14"/>
          </p:nvPr>
        </p:nvSpPr>
        <p:spPr>
          <a:xfrm>
            <a:off x="720000" y="4059900"/>
            <a:ext cx="2336400" cy="54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4" name="Google Shape;94;p13"/>
          <p:cNvSpPr txBox="1">
            <a:spLocks noGrp="1"/>
          </p:cNvSpPr>
          <p:nvPr>
            <p:ph type="title" idx="15"/>
          </p:nvPr>
        </p:nvSpPr>
        <p:spPr>
          <a:xfrm>
            <a:off x="3403800" y="35321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5" name="Google Shape;95;p13"/>
          <p:cNvSpPr txBox="1">
            <a:spLocks noGrp="1"/>
          </p:cNvSpPr>
          <p:nvPr>
            <p:ph type="title" idx="16" hasCustomPrompt="1"/>
          </p:nvPr>
        </p:nvSpPr>
        <p:spPr>
          <a:xfrm>
            <a:off x="34038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r>
              <a:t>xx%</a:t>
            </a:r>
          </a:p>
        </p:txBody>
      </p:sp>
      <p:sp>
        <p:nvSpPr>
          <p:cNvPr id="96" name="Google Shape;96;p13"/>
          <p:cNvSpPr txBox="1">
            <a:spLocks noGrp="1"/>
          </p:cNvSpPr>
          <p:nvPr>
            <p:ph type="subTitle" idx="17"/>
          </p:nvPr>
        </p:nvSpPr>
        <p:spPr>
          <a:xfrm>
            <a:off x="3403800" y="4059900"/>
            <a:ext cx="2336400" cy="54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7" name="Google Shape;97;p13"/>
          <p:cNvSpPr txBox="1">
            <a:spLocks noGrp="1"/>
          </p:cNvSpPr>
          <p:nvPr>
            <p:ph type="title" idx="18"/>
          </p:nvPr>
        </p:nvSpPr>
        <p:spPr>
          <a:xfrm>
            <a:off x="6087600" y="35321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8" name="Google Shape;98;p13"/>
          <p:cNvSpPr txBox="1">
            <a:spLocks noGrp="1"/>
          </p:cNvSpPr>
          <p:nvPr>
            <p:ph type="title" idx="19" hasCustomPrompt="1"/>
          </p:nvPr>
        </p:nvSpPr>
        <p:spPr>
          <a:xfrm>
            <a:off x="60876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r>
              <a:t>xx%</a:t>
            </a:r>
          </a:p>
        </p:txBody>
      </p:sp>
      <p:sp>
        <p:nvSpPr>
          <p:cNvPr id="99" name="Google Shape;99;p13"/>
          <p:cNvSpPr txBox="1">
            <a:spLocks noGrp="1"/>
          </p:cNvSpPr>
          <p:nvPr>
            <p:ph type="subTitle" idx="20"/>
          </p:nvPr>
        </p:nvSpPr>
        <p:spPr>
          <a:xfrm>
            <a:off x="6087600" y="4059900"/>
            <a:ext cx="2336400" cy="54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0" name="Google Shape;100;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01"/>
        <p:cNvGrpSpPr/>
        <p:nvPr/>
      </p:nvGrpSpPr>
      <p:grpSpPr>
        <a:xfrm>
          <a:off x="0" y="0"/>
          <a:ext cx="0" cy="0"/>
          <a:chOff x="0" y="0"/>
          <a:chExt cx="0" cy="0"/>
        </a:xfrm>
      </p:grpSpPr>
      <p:sp>
        <p:nvSpPr>
          <p:cNvPr id="102" name="Google Shape;102;p14"/>
          <p:cNvSpPr txBox="1">
            <a:spLocks noGrp="1"/>
          </p:cNvSpPr>
          <p:nvPr>
            <p:ph type="title"/>
          </p:nvPr>
        </p:nvSpPr>
        <p:spPr>
          <a:xfrm>
            <a:off x="2311800" y="1189100"/>
            <a:ext cx="45204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15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03" name="Google Shape;103;p14"/>
          <p:cNvSpPr txBox="1">
            <a:spLocks noGrp="1"/>
          </p:cNvSpPr>
          <p:nvPr>
            <p:ph type="subTitle" idx="1"/>
          </p:nvPr>
        </p:nvSpPr>
        <p:spPr>
          <a:xfrm>
            <a:off x="2158550" y="3153500"/>
            <a:ext cx="48729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04"/>
        <p:cNvGrpSpPr/>
        <p:nvPr/>
      </p:nvGrpSpPr>
      <p:grpSpPr>
        <a:xfrm>
          <a:off x="0" y="0"/>
          <a:ext cx="0" cy="0"/>
          <a:chOff x="0" y="0"/>
          <a:chExt cx="0" cy="0"/>
        </a:xfrm>
      </p:grpSpPr>
      <p:sp>
        <p:nvSpPr>
          <p:cNvPr id="105" name="Google Shape;105;p15"/>
          <p:cNvSpPr txBox="1">
            <a:spLocks noGrp="1"/>
          </p:cNvSpPr>
          <p:nvPr>
            <p:ph type="title"/>
          </p:nvPr>
        </p:nvSpPr>
        <p:spPr>
          <a:xfrm>
            <a:off x="3557400" y="2989727"/>
            <a:ext cx="4360200" cy="642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6" name="Google Shape;106;p15"/>
          <p:cNvSpPr txBox="1">
            <a:spLocks noGrp="1"/>
          </p:cNvSpPr>
          <p:nvPr>
            <p:ph type="subTitle" idx="1"/>
          </p:nvPr>
        </p:nvSpPr>
        <p:spPr>
          <a:xfrm>
            <a:off x="1226400" y="1511313"/>
            <a:ext cx="6691200" cy="147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07"/>
        <p:cNvGrpSpPr/>
        <p:nvPr/>
      </p:nvGrpSpPr>
      <p:grpSpPr>
        <a:xfrm>
          <a:off x="0" y="0"/>
          <a:ext cx="0" cy="0"/>
          <a:chOff x="0" y="0"/>
          <a:chExt cx="0" cy="0"/>
        </a:xfrm>
      </p:grpSpPr>
      <p:sp>
        <p:nvSpPr>
          <p:cNvPr id="108" name="Google Shape;108;p16"/>
          <p:cNvSpPr txBox="1">
            <a:spLocks noGrp="1"/>
          </p:cNvSpPr>
          <p:nvPr>
            <p:ph type="title"/>
          </p:nvPr>
        </p:nvSpPr>
        <p:spPr>
          <a:xfrm>
            <a:off x="720000" y="29361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6"/>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10"/>
        <p:cNvGrpSpPr/>
        <p:nvPr/>
      </p:nvGrpSpPr>
      <p:grpSpPr>
        <a:xfrm>
          <a:off x="0" y="0"/>
          <a:ext cx="0" cy="0"/>
          <a:chOff x="0" y="0"/>
          <a:chExt cx="0" cy="0"/>
        </a:xfrm>
      </p:grpSpPr>
      <p:sp>
        <p:nvSpPr>
          <p:cNvPr id="111" name="Google Shape;111;p17"/>
          <p:cNvSpPr txBox="1">
            <a:spLocks noGrp="1"/>
          </p:cNvSpPr>
          <p:nvPr>
            <p:ph type="title"/>
          </p:nvPr>
        </p:nvSpPr>
        <p:spPr>
          <a:xfrm>
            <a:off x="720000" y="445025"/>
            <a:ext cx="4294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2" name="Google Shape;112;p17"/>
          <p:cNvSpPr txBox="1">
            <a:spLocks noGrp="1"/>
          </p:cNvSpPr>
          <p:nvPr>
            <p:ph type="subTitle" idx="1"/>
          </p:nvPr>
        </p:nvSpPr>
        <p:spPr>
          <a:xfrm>
            <a:off x="720000" y="2215050"/>
            <a:ext cx="3360600" cy="1304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113"/>
        <p:cNvGrpSpPr/>
        <p:nvPr/>
      </p:nvGrpSpPr>
      <p:grpSpPr>
        <a:xfrm>
          <a:off x="0" y="0"/>
          <a:ext cx="0" cy="0"/>
          <a:chOff x="0" y="0"/>
          <a:chExt cx="0" cy="0"/>
        </a:xfrm>
      </p:grpSpPr>
      <p:sp>
        <p:nvSpPr>
          <p:cNvPr id="114" name="Google Shape;114;p18"/>
          <p:cNvSpPr txBox="1">
            <a:spLocks noGrp="1"/>
          </p:cNvSpPr>
          <p:nvPr>
            <p:ph type="body" idx="1"/>
          </p:nvPr>
        </p:nvSpPr>
        <p:spPr>
          <a:xfrm>
            <a:off x="1027100" y="1533450"/>
            <a:ext cx="3422400" cy="3098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5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115" name="Google Shape;115;p18"/>
          <p:cNvSpPr txBox="1">
            <a:spLocks noGrp="1"/>
          </p:cNvSpPr>
          <p:nvPr>
            <p:ph type="body" idx="2"/>
          </p:nvPr>
        </p:nvSpPr>
        <p:spPr>
          <a:xfrm>
            <a:off x="4694500" y="1533450"/>
            <a:ext cx="3422400" cy="3098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2500">
                <a:solidFill>
                  <a:schemeClr val="dk1"/>
                </a:solidFill>
                <a:latin typeface="Bebas Neue"/>
                <a:ea typeface="Bebas Neue"/>
                <a:cs typeface="Bebas Neue"/>
                <a:sym typeface="Bebas Neue"/>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116" name="Google Shape;116;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7"/>
        <p:cNvGrpSpPr/>
        <p:nvPr/>
      </p:nvGrpSpPr>
      <p:grpSpPr>
        <a:xfrm>
          <a:off x="0" y="0"/>
          <a:ext cx="0" cy="0"/>
          <a:chOff x="0" y="0"/>
          <a:chExt cx="0" cy="0"/>
        </a:xfrm>
      </p:grpSpPr>
      <p:sp>
        <p:nvSpPr>
          <p:cNvPr id="118" name="Google Shape;118;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9" name="Google Shape;119;p19"/>
          <p:cNvSpPr txBox="1">
            <a:spLocks noGrp="1"/>
          </p:cNvSpPr>
          <p:nvPr>
            <p:ph type="title" idx="2"/>
          </p:nvPr>
        </p:nvSpPr>
        <p:spPr>
          <a:xfrm>
            <a:off x="937700" y="2156725"/>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0" name="Google Shape;120;p19"/>
          <p:cNvSpPr txBox="1">
            <a:spLocks noGrp="1"/>
          </p:cNvSpPr>
          <p:nvPr>
            <p:ph type="subTitle" idx="1"/>
          </p:nvPr>
        </p:nvSpPr>
        <p:spPr>
          <a:xfrm>
            <a:off x="937700" y="26844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21" name="Google Shape;121;p19"/>
          <p:cNvSpPr txBox="1">
            <a:spLocks noGrp="1"/>
          </p:cNvSpPr>
          <p:nvPr>
            <p:ph type="title" idx="3"/>
          </p:nvPr>
        </p:nvSpPr>
        <p:spPr>
          <a:xfrm>
            <a:off x="3484419" y="2156725"/>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2" name="Google Shape;122;p19"/>
          <p:cNvSpPr txBox="1">
            <a:spLocks noGrp="1"/>
          </p:cNvSpPr>
          <p:nvPr>
            <p:ph type="subTitle" idx="4"/>
          </p:nvPr>
        </p:nvSpPr>
        <p:spPr>
          <a:xfrm>
            <a:off x="3484421" y="26844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23" name="Google Shape;123;p19"/>
          <p:cNvSpPr txBox="1">
            <a:spLocks noGrp="1"/>
          </p:cNvSpPr>
          <p:nvPr>
            <p:ph type="title" idx="5"/>
          </p:nvPr>
        </p:nvSpPr>
        <p:spPr>
          <a:xfrm>
            <a:off x="6031146" y="2156725"/>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4" name="Google Shape;124;p19"/>
          <p:cNvSpPr txBox="1">
            <a:spLocks noGrp="1"/>
          </p:cNvSpPr>
          <p:nvPr>
            <p:ph type="subTitle" idx="6"/>
          </p:nvPr>
        </p:nvSpPr>
        <p:spPr>
          <a:xfrm>
            <a:off x="6031149" y="26844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 name="Google Shape;127;p20"/>
          <p:cNvSpPr txBox="1">
            <a:spLocks noGrp="1"/>
          </p:cNvSpPr>
          <p:nvPr>
            <p:ph type="title" idx="2"/>
          </p:nvPr>
        </p:nvSpPr>
        <p:spPr>
          <a:xfrm>
            <a:off x="2424850" y="16182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8" name="Google Shape;128;p20"/>
          <p:cNvSpPr txBox="1">
            <a:spLocks noGrp="1"/>
          </p:cNvSpPr>
          <p:nvPr>
            <p:ph type="subTitle" idx="1"/>
          </p:nvPr>
        </p:nvSpPr>
        <p:spPr>
          <a:xfrm>
            <a:off x="2424850"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29" name="Google Shape;129;p20"/>
          <p:cNvSpPr txBox="1">
            <a:spLocks noGrp="1"/>
          </p:cNvSpPr>
          <p:nvPr>
            <p:ph type="title" idx="3"/>
          </p:nvPr>
        </p:nvSpPr>
        <p:spPr>
          <a:xfrm>
            <a:off x="4740958" y="16182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0" name="Google Shape;130;p20"/>
          <p:cNvSpPr txBox="1">
            <a:spLocks noGrp="1"/>
          </p:cNvSpPr>
          <p:nvPr>
            <p:ph type="subTitle" idx="4"/>
          </p:nvPr>
        </p:nvSpPr>
        <p:spPr>
          <a:xfrm>
            <a:off x="4740954"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31" name="Google Shape;131;p20"/>
          <p:cNvSpPr txBox="1">
            <a:spLocks noGrp="1"/>
          </p:cNvSpPr>
          <p:nvPr>
            <p:ph type="title" idx="5"/>
          </p:nvPr>
        </p:nvSpPr>
        <p:spPr>
          <a:xfrm>
            <a:off x="2424850" y="30516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2" name="Google Shape;132;p20"/>
          <p:cNvSpPr txBox="1">
            <a:spLocks noGrp="1"/>
          </p:cNvSpPr>
          <p:nvPr>
            <p:ph type="subTitle" idx="6"/>
          </p:nvPr>
        </p:nvSpPr>
        <p:spPr>
          <a:xfrm>
            <a:off x="2424850"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33" name="Google Shape;133;p20"/>
          <p:cNvSpPr txBox="1">
            <a:spLocks noGrp="1"/>
          </p:cNvSpPr>
          <p:nvPr>
            <p:ph type="title" idx="7"/>
          </p:nvPr>
        </p:nvSpPr>
        <p:spPr>
          <a:xfrm>
            <a:off x="4740958" y="30516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4" name="Google Shape;134;p20"/>
          <p:cNvSpPr txBox="1">
            <a:spLocks noGrp="1"/>
          </p:cNvSpPr>
          <p:nvPr>
            <p:ph type="subTitle" idx="8"/>
          </p:nvPr>
        </p:nvSpPr>
        <p:spPr>
          <a:xfrm>
            <a:off x="4740954"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20000" y="2314050"/>
            <a:ext cx="50676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20000" y="1472250"/>
            <a:ext cx="9144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a:off x="720000" y="3155850"/>
            <a:ext cx="5067600" cy="51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35"/>
        <p:cNvGrpSpPr/>
        <p:nvPr/>
      </p:nvGrpSpPr>
      <p:grpSpPr>
        <a:xfrm>
          <a:off x="0" y="0"/>
          <a:ext cx="0" cy="0"/>
          <a:chOff x="0" y="0"/>
          <a:chExt cx="0" cy="0"/>
        </a:xfrm>
      </p:grpSpPr>
      <p:sp>
        <p:nvSpPr>
          <p:cNvPr id="136" name="Google Shape;136;p2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7" name="Google Shape;137;p21"/>
          <p:cNvSpPr txBox="1">
            <a:spLocks noGrp="1"/>
          </p:cNvSpPr>
          <p:nvPr>
            <p:ph type="title" idx="2"/>
          </p:nvPr>
        </p:nvSpPr>
        <p:spPr>
          <a:xfrm>
            <a:off x="1101175"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8" name="Google Shape;138;p21"/>
          <p:cNvSpPr txBox="1">
            <a:spLocks noGrp="1"/>
          </p:cNvSpPr>
          <p:nvPr>
            <p:ph type="subTitle" idx="1"/>
          </p:nvPr>
        </p:nvSpPr>
        <p:spPr>
          <a:xfrm>
            <a:off x="1101175" y="2210550"/>
            <a:ext cx="19860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242424"/>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39" name="Google Shape;139;p21"/>
          <p:cNvSpPr txBox="1">
            <a:spLocks noGrp="1"/>
          </p:cNvSpPr>
          <p:nvPr>
            <p:ph type="title" idx="3"/>
          </p:nvPr>
        </p:nvSpPr>
        <p:spPr>
          <a:xfrm>
            <a:off x="3578948"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0" name="Google Shape;140;p21"/>
          <p:cNvSpPr txBox="1">
            <a:spLocks noGrp="1"/>
          </p:cNvSpPr>
          <p:nvPr>
            <p:ph type="subTitle" idx="4"/>
          </p:nvPr>
        </p:nvSpPr>
        <p:spPr>
          <a:xfrm>
            <a:off x="3579000" y="2210550"/>
            <a:ext cx="19860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242424"/>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41" name="Google Shape;141;p21"/>
          <p:cNvSpPr txBox="1">
            <a:spLocks noGrp="1"/>
          </p:cNvSpPr>
          <p:nvPr>
            <p:ph type="title" idx="5"/>
          </p:nvPr>
        </p:nvSpPr>
        <p:spPr>
          <a:xfrm>
            <a:off x="1101175"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2" name="Google Shape;142;p21"/>
          <p:cNvSpPr txBox="1">
            <a:spLocks noGrp="1"/>
          </p:cNvSpPr>
          <p:nvPr>
            <p:ph type="subTitle" idx="6"/>
          </p:nvPr>
        </p:nvSpPr>
        <p:spPr>
          <a:xfrm>
            <a:off x="1101175" y="3643950"/>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242424"/>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43" name="Google Shape;143;p21"/>
          <p:cNvSpPr txBox="1">
            <a:spLocks noGrp="1"/>
          </p:cNvSpPr>
          <p:nvPr>
            <p:ph type="title" idx="7"/>
          </p:nvPr>
        </p:nvSpPr>
        <p:spPr>
          <a:xfrm>
            <a:off x="3578948"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4" name="Google Shape;144;p21"/>
          <p:cNvSpPr txBox="1">
            <a:spLocks noGrp="1"/>
          </p:cNvSpPr>
          <p:nvPr>
            <p:ph type="subTitle" idx="8"/>
          </p:nvPr>
        </p:nvSpPr>
        <p:spPr>
          <a:xfrm>
            <a:off x="3578948" y="3643950"/>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242424"/>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45" name="Google Shape;145;p21"/>
          <p:cNvSpPr txBox="1">
            <a:spLocks noGrp="1"/>
          </p:cNvSpPr>
          <p:nvPr>
            <p:ph type="title" idx="9"/>
          </p:nvPr>
        </p:nvSpPr>
        <p:spPr>
          <a:xfrm>
            <a:off x="6056727"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6" name="Google Shape;146;p21"/>
          <p:cNvSpPr txBox="1">
            <a:spLocks noGrp="1"/>
          </p:cNvSpPr>
          <p:nvPr>
            <p:ph type="subTitle" idx="13"/>
          </p:nvPr>
        </p:nvSpPr>
        <p:spPr>
          <a:xfrm>
            <a:off x="6056725" y="2210550"/>
            <a:ext cx="19860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242424"/>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47" name="Google Shape;147;p21"/>
          <p:cNvSpPr txBox="1">
            <a:spLocks noGrp="1"/>
          </p:cNvSpPr>
          <p:nvPr>
            <p:ph type="title" idx="14"/>
          </p:nvPr>
        </p:nvSpPr>
        <p:spPr>
          <a:xfrm>
            <a:off x="6056727"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8" name="Google Shape;148;p21"/>
          <p:cNvSpPr txBox="1">
            <a:spLocks noGrp="1"/>
          </p:cNvSpPr>
          <p:nvPr>
            <p:ph type="subTitle" idx="15"/>
          </p:nvPr>
        </p:nvSpPr>
        <p:spPr>
          <a:xfrm>
            <a:off x="6056727" y="3643950"/>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242424"/>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49"/>
        <p:cNvGrpSpPr/>
        <p:nvPr/>
      </p:nvGrpSpPr>
      <p:grpSpPr>
        <a:xfrm>
          <a:off x="0" y="0"/>
          <a:ext cx="0" cy="0"/>
          <a:chOff x="0" y="0"/>
          <a:chExt cx="0" cy="0"/>
        </a:xfrm>
      </p:grpSpPr>
      <p:sp>
        <p:nvSpPr>
          <p:cNvPr id="150" name="Google Shape;150;p22"/>
          <p:cNvSpPr txBox="1">
            <a:spLocks noGrp="1"/>
          </p:cNvSpPr>
          <p:nvPr>
            <p:ph type="title" hasCustomPrompt="1"/>
          </p:nvPr>
        </p:nvSpPr>
        <p:spPr>
          <a:xfrm>
            <a:off x="713100" y="2324000"/>
            <a:ext cx="22581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1" name="Google Shape;151;p22"/>
          <p:cNvSpPr txBox="1">
            <a:spLocks noGrp="1"/>
          </p:cNvSpPr>
          <p:nvPr>
            <p:ph type="subTitle" idx="1"/>
          </p:nvPr>
        </p:nvSpPr>
        <p:spPr>
          <a:xfrm>
            <a:off x="713100" y="3092902"/>
            <a:ext cx="2258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solidFill>
                  <a:srgbClr val="242424"/>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52" name="Google Shape;152;p22"/>
          <p:cNvSpPr txBox="1">
            <a:spLocks noGrp="1"/>
          </p:cNvSpPr>
          <p:nvPr>
            <p:ph type="title" idx="2" hasCustomPrompt="1"/>
          </p:nvPr>
        </p:nvSpPr>
        <p:spPr>
          <a:xfrm>
            <a:off x="3442950" y="2323990"/>
            <a:ext cx="22581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3" name="Google Shape;153;p22"/>
          <p:cNvSpPr txBox="1">
            <a:spLocks noGrp="1"/>
          </p:cNvSpPr>
          <p:nvPr>
            <p:ph type="subTitle" idx="3"/>
          </p:nvPr>
        </p:nvSpPr>
        <p:spPr>
          <a:xfrm>
            <a:off x="3442950" y="3092876"/>
            <a:ext cx="2258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solidFill>
                  <a:srgbClr val="242424"/>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54" name="Google Shape;154;p22"/>
          <p:cNvSpPr txBox="1">
            <a:spLocks noGrp="1"/>
          </p:cNvSpPr>
          <p:nvPr>
            <p:ph type="title" idx="4" hasCustomPrompt="1"/>
          </p:nvPr>
        </p:nvSpPr>
        <p:spPr>
          <a:xfrm>
            <a:off x="6172800" y="2323996"/>
            <a:ext cx="22581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5" name="Google Shape;155;p22"/>
          <p:cNvSpPr txBox="1">
            <a:spLocks noGrp="1"/>
          </p:cNvSpPr>
          <p:nvPr>
            <p:ph type="subTitle" idx="5"/>
          </p:nvPr>
        </p:nvSpPr>
        <p:spPr>
          <a:xfrm>
            <a:off x="6172800" y="3092873"/>
            <a:ext cx="2258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solidFill>
                  <a:srgbClr val="242424"/>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720000" y="539412"/>
            <a:ext cx="4294800" cy="8730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8" name="Google Shape;158;p23"/>
          <p:cNvSpPr txBox="1">
            <a:spLocks noGrp="1"/>
          </p:cNvSpPr>
          <p:nvPr>
            <p:ph type="subTitle" idx="1"/>
          </p:nvPr>
        </p:nvSpPr>
        <p:spPr>
          <a:xfrm>
            <a:off x="720000" y="2117375"/>
            <a:ext cx="3434700" cy="674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59" name="Google Shape;159;p23"/>
          <p:cNvSpPr txBox="1">
            <a:spLocks noGrp="1"/>
          </p:cNvSpPr>
          <p:nvPr>
            <p:ph type="subTitle" idx="2"/>
          </p:nvPr>
        </p:nvSpPr>
        <p:spPr>
          <a:xfrm>
            <a:off x="720000" y="1708450"/>
            <a:ext cx="3434700" cy="40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60"/>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6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4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 name="Google Shape;17;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1600"/>
              </a:spcBef>
              <a:spcAft>
                <a:spcPts val="0"/>
              </a:spcAft>
              <a:buSzPts val="1400"/>
              <a:buFont typeface="Roboto Condensed Light"/>
              <a:buChar char="○"/>
              <a:defRPr sz="1400"/>
            </a:lvl2pPr>
            <a:lvl3pPr marL="1371600" lvl="2" indent="-317500" rtl="0">
              <a:lnSpc>
                <a:spcPct val="115000"/>
              </a:lnSpc>
              <a:spcBef>
                <a:spcPts val="0"/>
              </a:spcBef>
              <a:spcAft>
                <a:spcPts val="0"/>
              </a:spcAft>
              <a:buSzPts val="1400"/>
              <a:buFont typeface="Roboto Condensed Light"/>
              <a:buChar char="■"/>
              <a:defRPr sz="1400"/>
            </a:lvl3pPr>
            <a:lvl4pPr marL="1828800" lvl="3" indent="-317500" rtl="0">
              <a:lnSpc>
                <a:spcPct val="115000"/>
              </a:lnSpc>
              <a:spcBef>
                <a:spcPts val="1600"/>
              </a:spcBef>
              <a:spcAft>
                <a:spcPts val="0"/>
              </a:spcAft>
              <a:buSzPts val="1400"/>
              <a:buFont typeface="Roboto Condensed Light"/>
              <a:buChar char="●"/>
              <a:defRPr sz="1400"/>
            </a:lvl4pPr>
            <a:lvl5pPr marL="2286000" lvl="4" indent="-317500" rtl="0">
              <a:lnSpc>
                <a:spcPct val="115000"/>
              </a:lnSpc>
              <a:spcBef>
                <a:spcPts val="1600"/>
              </a:spcBef>
              <a:spcAft>
                <a:spcPts val="0"/>
              </a:spcAft>
              <a:buSzPts val="1400"/>
              <a:buFont typeface="Roboto Condensed Light"/>
              <a:buChar char="○"/>
              <a:defRPr sz="1400"/>
            </a:lvl5pPr>
            <a:lvl6pPr marL="2743200" lvl="5" indent="-317500" rtl="0">
              <a:lnSpc>
                <a:spcPct val="115000"/>
              </a:lnSpc>
              <a:spcBef>
                <a:spcPts val="1600"/>
              </a:spcBef>
              <a:spcAft>
                <a:spcPts val="0"/>
              </a:spcAft>
              <a:buSzPts val="1400"/>
              <a:buFont typeface="Roboto Condensed Light"/>
              <a:buChar char="■"/>
              <a:defRPr sz="1400"/>
            </a:lvl6pPr>
            <a:lvl7pPr marL="3200400" lvl="6" indent="-317500" rtl="0">
              <a:lnSpc>
                <a:spcPct val="115000"/>
              </a:lnSpc>
              <a:spcBef>
                <a:spcPts val="1600"/>
              </a:spcBef>
              <a:spcAft>
                <a:spcPts val="0"/>
              </a:spcAft>
              <a:buSzPts val="1400"/>
              <a:buFont typeface="Roboto Condensed Light"/>
              <a:buChar char="●"/>
              <a:defRPr sz="1400"/>
            </a:lvl7pPr>
            <a:lvl8pPr marL="3657600" lvl="7" indent="-317500" rtl="0">
              <a:lnSpc>
                <a:spcPct val="115000"/>
              </a:lnSpc>
              <a:spcBef>
                <a:spcPts val="1600"/>
              </a:spcBef>
              <a:spcAft>
                <a:spcPts val="0"/>
              </a:spcAft>
              <a:buSzPts val="1400"/>
              <a:buFont typeface="Roboto Condensed Light"/>
              <a:buChar char="○"/>
              <a:defRPr sz="1400"/>
            </a:lvl8pPr>
            <a:lvl9pPr marL="4114800" lvl="8" indent="-317500" rtl="0">
              <a:lnSpc>
                <a:spcPct val="115000"/>
              </a:lnSpc>
              <a:spcBef>
                <a:spcPts val="1600"/>
              </a:spcBef>
              <a:spcAft>
                <a:spcPts val="1600"/>
              </a:spcAft>
              <a:buSzPts val="1400"/>
              <a:buFont typeface="Roboto Condensed Light"/>
              <a:buChar char="■"/>
              <a:defRPr sz="1400"/>
            </a:lvl9pPr>
          </a:lstStyle>
          <a:p>
            <a:endParaRPr/>
          </a:p>
        </p:txBody>
      </p:sp>
      <p:grpSp>
        <p:nvGrpSpPr>
          <p:cNvPr id="18" name="Google Shape;18;p4"/>
          <p:cNvGrpSpPr/>
          <p:nvPr/>
        </p:nvGrpSpPr>
        <p:grpSpPr>
          <a:xfrm rot="2245815">
            <a:off x="-260849" y="-198216"/>
            <a:ext cx="1128025" cy="1539296"/>
            <a:chOff x="4784068" y="3757226"/>
            <a:chExt cx="1128016" cy="1539284"/>
          </a:xfrm>
        </p:grpSpPr>
        <p:sp>
          <p:nvSpPr>
            <p:cNvPr id="19" name="Google Shape;19;p4"/>
            <p:cNvSpPr/>
            <p:nvPr/>
          </p:nvSpPr>
          <p:spPr>
            <a:xfrm>
              <a:off x="5332557" y="4868956"/>
              <a:ext cx="577072" cy="427554"/>
            </a:xfrm>
            <a:custGeom>
              <a:avLst/>
              <a:gdLst/>
              <a:ahLst/>
              <a:cxnLst/>
              <a:rect l="l" t="t" r="r" b="b"/>
              <a:pathLst>
                <a:path w="29375" h="21764" extrusionOk="0">
                  <a:moveTo>
                    <a:pt x="29374" y="1"/>
                  </a:moveTo>
                  <a:cubicBezTo>
                    <a:pt x="25314" y="151"/>
                    <a:pt x="21204" y="2006"/>
                    <a:pt x="18021" y="5139"/>
                  </a:cubicBezTo>
                  <a:cubicBezTo>
                    <a:pt x="15916" y="7219"/>
                    <a:pt x="14236" y="9800"/>
                    <a:pt x="12407" y="12206"/>
                  </a:cubicBezTo>
                  <a:cubicBezTo>
                    <a:pt x="10552" y="14587"/>
                    <a:pt x="8447" y="16868"/>
                    <a:pt x="5865" y="18021"/>
                  </a:cubicBezTo>
                  <a:cubicBezTo>
                    <a:pt x="4865" y="18469"/>
                    <a:pt x="3781" y="18709"/>
                    <a:pt x="2724" y="18709"/>
                  </a:cubicBezTo>
                  <a:cubicBezTo>
                    <a:pt x="1768" y="18709"/>
                    <a:pt x="834" y="18513"/>
                    <a:pt x="1" y="18096"/>
                  </a:cubicBezTo>
                  <a:lnTo>
                    <a:pt x="1" y="18096"/>
                  </a:lnTo>
                  <a:cubicBezTo>
                    <a:pt x="577" y="19475"/>
                    <a:pt x="1655" y="20527"/>
                    <a:pt x="2908" y="21129"/>
                  </a:cubicBezTo>
                  <a:cubicBezTo>
                    <a:pt x="3885" y="21580"/>
                    <a:pt x="4976" y="21763"/>
                    <a:pt x="6073" y="21763"/>
                  </a:cubicBezTo>
                  <a:cubicBezTo>
                    <a:pt x="6439" y="21763"/>
                    <a:pt x="6805" y="21743"/>
                    <a:pt x="7169" y="21705"/>
                  </a:cubicBezTo>
                  <a:cubicBezTo>
                    <a:pt x="9750" y="21430"/>
                    <a:pt x="12281" y="20252"/>
                    <a:pt x="14362" y="18422"/>
                  </a:cubicBezTo>
                  <a:cubicBezTo>
                    <a:pt x="18171" y="15039"/>
                    <a:pt x="20251" y="9725"/>
                    <a:pt x="23459" y="5615"/>
                  </a:cubicBezTo>
                  <a:cubicBezTo>
                    <a:pt x="25189" y="3434"/>
                    <a:pt x="27219" y="1605"/>
                    <a:pt x="29374"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5331083" y="4846305"/>
              <a:ext cx="581001" cy="390189"/>
            </a:xfrm>
            <a:custGeom>
              <a:avLst/>
              <a:gdLst/>
              <a:ahLst/>
              <a:cxnLst/>
              <a:rect l="l" t="t" r="r" b="b"/>
              <a:pathLst>
                <a:path w="29575" h="19862" extrusionOk="0">
                  <a:moveTo>
                    <a:pt x="22707" y="1"/>
                  </a:moveTo>
                  <a:cubicBezTo>
                    <a:pt x="20326" y="1"/>
                    <a:pt x="17895" y="402"/>
                    <a:pt x="15665" y="1580"/>
                  </a:cubicBezTo>
                  <a:cubicBezTo>
                    <a:pt x="12808" y="3109"/>
                    <a:pt x="10502" y="5790"/>
                    <a:pt x="8672" y="8723"/>
                  </a:cubicBezTo>
                  <a:cubicBezTo>
                    <a:pt x="7444" y="10703"/>
                    <a:pt x="6417" y="12783"/>
                    <a:pt x="5038" y="14638"/>
                  </a:cubicBezTo>
                  <a:cubicBezTo>
                    <a:pt x="3685" y="16467"/>
                    <a:pt x="2031" y="18522"/>
                    <a:pt x="1" y="18999"/>
                  </a:cubicBezTo>
                  <a:cubicBezTo>
                    <a:pt x="26" y="19099"/>
                    <a:pt x="51" y="19174"/>
                    <a:pt x="76" y="19249"/>
                  </a:cubicBezTo>
                  <a:cubicBezTo>
                    <a:pt x="909" y="19666"/>
                    <a:pt x="1843" y="19862"/>
                    <a:pt x="2799" y="19862"/>
                  </a:cubicBezTo>
                  <a:cubicBezTo>
                    <a:pt x="3856" y="19862"/>
                    <a:pt x="4940" y="19622"/>
                    <a:pt x="5940" y="19174"/>
                  </a:cubicBezTo>
                  <a:cubicBezTo>
                    <a:pt x="8522" y="18021"/>
                    <a:pt x="10627" y="15740"/>
                    <a:pt x="12482" y="13359"/>
                  </a:cubicBezTo>
                  <a:cubicBezTo>
                    <a:pt x="14311" y="10953"/>
                    <a:pt x="15991" y="8372"/>
                    <a:pt x="18096" y="6292"/>
                  </a:cubicBezTo>
                  <a:cubicBezTo>
                    <a:pt x="21279" y="3159"/>
                    <a:pt x="25389" y="1304"/>
                    <a:pt x="29449" y="1154"/>
                  </a:cubicBezTo>
                  <a:cubicBezTo>
                    <a:pt x="29499" y="1104"/>
                    <a:pt x="29550" y="1079"/>
                    <a:pt x="29575" y="1054"/>
                  </a:cubicBezTo>
                  <a:cubicBezTo>
                    <a:pt x="27244" y="628"/>
                    <a:pt x="25088" y="1"/>
                    <a:pt x="227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5252798" y="3764101"/>
              <a:ext cx="360918" cy="1473336"/>
            </a:xfrm>
            <a:custGeom>
              <a:avLst/>
              <a:gdLst/>
              <a:ahLst/>
              <a:cxnLst/>
              <a:rect l="l" t="t" r="r" b="b"/>
              <a:pathLst>
                <a:path w="18372" h="74998" extrusionOk="0">
                  <a:moveTo>
                    <a:pt x="6016" y="1"/>
                  </a:moveTo>
                  <a:cubicBezTo>
                    <a:pt x="1705" y="8322"/>
                    <a:pt x="1" y="18222"/>
                    <a:pt x="1304" y="27370"/>
                  </a:cubicBezTo>
                  <a:cubicBezTo>
                    <a:pt x="2181" y="33460"/>
                    <a:pt x="4311" y="39099"/>
                    <a:pt x="5965" y="44913"/>
                  </a:cubicBezTo>
                  <a:cubicBezTo>
                    <a:pt x="7620" y="50728"/>
                    <a:pt x="8798" y="56969"/>
                    <a:pt x="7720" y="63134"/>
                  </a:cubicBezTo>
                  <a:cubicBezTo>
                    <a:pt x="6893" y="67721"/>
                    <a:pt x="4562" y="72257"/>
                    <a:pt x="1229" y="74989"/>
                  </a:cubicBezTo>
                  <a:cubicBezTo>
                    <a:pt x="1358" y="74995"/>
                    <a:pt x="1487" y="74997"/>
                    <a:pt x="1616" y="74997"/>
                  </a:cubicBezTo>
                  <a:cubicBezTo>
                    <a:pt x="4297" y="74997"/>
                    <a:pt x="6999" y="73769"/>
                    <a:pt x="9199" y="71856"/>
                  </a:cubicBezTo>
                  <a:cubicBezTo>
                    <a:pt x="11630" y="69751"/>
                    <a:pt x="13509" y="66869"/>
                    <a:pt x="14913" y="63786"/>
                  </a:cubicBezTo>
                  <a:cubicBezTo>
                    <a:pt x="17344" y="58397"/>
                    <a:pt x="18372" y="52257"/>
                    <a:pt x="17845" y="46442"/>
                  </a:cubicBezTo>
                  <a:cubicBezTo>
                    <a:pt x="16868" y="35791"/>
                    <a:pt x="10928" y="26969"/>
                    <a:pt x="8146" y="16868"/>
                  </a:cubicBezTo>
                  <a:cubicBezTo>
                    <a:pt x="6667" y="11480"/>
                    <a:pt x="6116" y="5740"/>
                    <a:pt x="6016"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5064226" y="3757226"/>
              <a:ext cx="361409" cy="1480035"/>
            </a:xfrm>
            <a:custGeom>
              <a:avLst/>
              <a:gdLst/>
              <a:ahLst/>
              <a:cxnLst/>
              <a:rect l="l" t="t" r="r" b="b"/>
              <a:pathLst>
                <a:path w="18397" h="75339" extrusionOk="0">
                  <a:moveTo>
                    <a:pt x="15615" y="0"/>
                  </a:moveTo>
                  <a:cubicBezTo>
                    <a:pt x="12356" y="4311"/>
                    <a:pt x="8973" y="8095"/>
                    <a:pt x="6291" y="12882"/>
                  </a:cubicBezTo>
                  <a:cubicBezTo>
                    <a:pt x="3610" y="17644"/>
                    <a:pt x="1504" y="22933"/>
                    <a:pt x="853" y="28421"/>
                  </a:cubicBezTo>
                  <a:cubicBezTo>
                    <a:pt x="0" y="35489"/>
                    <a:pt x="1579" y="42532"/>
                    <a:pt x="4111" y="48797"/>
                  </a:cubicBezTo>
                  <a:cubicBezTo>
                    <a:pt x="5790" y="52983"/>
                    <a:pt x="7895" y="56943"/>
                    <a:pt x="9224" y="61304"/>
                  </a:cubicBezTo>
                  <a:cubicBezTo>
                    <a:pt x="10552" y="65665"/>
                    <a:pt x="11905" y="70828"/>
                    <a:pt x="10351" y="75314"/>
                  </a:cubicBezTo>
                  <a:cubicBezTo>
                    <a:pt x="10527" y="75339"/>
                    <a:pt x="10677" y="75339"/>
                    <a:pt x="10828" y="75339"/>
                  </a:cubicBezTo>
                  <a:cubicBezTo>
                    <a:pt x="14161" y="72607"/>
                    <a:pt x="16492" y="68071"/>
                    <a:pt x="17319" y="63484"/>
                  </a:cubicBezTo>
                  <a:cubicBezTo>
                    <a:pt x="18397" y="57319"/>
                    <a:pt x="17219" y="51078"/>
                    <a:pt x="15564" y="45263"/>
                  </a:cubicBezTo>
                  <a:cubicBezTo>
                    <a:pt x="13910" y="39449"/>
                    <a:pt x="11780" y="33810"/>
                    <a:pt x="10903" y="27720"/>
                  </a:cubicBezTo>
                  <a:cubicBezTo>
                    <a:pt x="9600" y="18572"/>
                    <a:pt x="11304" y="8672"/>
                    <a:pt x="15615" y="351"/>
                  </a:cubicBezTo>
                  <a:cubicBezTo>
                    <a:pt x="15615" y="226"/>
                    <a:pt x="15615" y="125"/>
                    <a:pt x="15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a:off x="4799824" y="4581432"/>
              <a:ext cx="498295" cy="699657"/>
            </a:xfrm>
            <a:custGeom>
              <a:avLst/>
              <a:gdLst/>
              <a:ahLst/>
              <a:cxnLst/>
              <a:rect l="l" t="t" r="r" b="b"/>
              <a:pathLst>
                <a:path w="25365" h="35615" extrusionOk="0">
                  <a:moveTo>
                    <a:pt x="1" y="0"/>
                  </a:moveTo>
                  <a:lnTo>
                    <a:pt x="1" y="0"/>
                  </a:lnTo>
                  <a:cubicBezTo>
                    <a:pt x="552" y="5539"/>
                    <a:pt x="2908" y="10702"/>
                    <a:pt x="6517" y="14236"/>
                  </a:cubicBezTo>
                  <a:cubicBezTo>
                    <a:pt x="8923" y="16592"/>
                    <a:pt x="11805" y="18246"/>
                    <a:pt x="14512" y="20151"/>
                  </a:cubicBezTo>
                  <a:cubicBezTo>
                    <a:pt x="17219" y="22081"/>
                    <a:pt x="19825" y="24386"/>
                    <a:pt x="21279" y="27594"/>
                  </a:cubicBezTo>
                  <a:cubicBezTo>
                    <a:pt x="22357" y="30000"/>
                    <a:pt x="22658" y="33008"/>
                    <a:pt x="21881" y="35614"/>
                  </a:cubicBezTo>
                  <a:cubicBezTo>
                    <a:pt x="23309" y="34512"/>
                    <a:pt x="24337" y="32757"/>
                    <a:pt x="24838" y="30903"/>
                  </a:cubicBezTo>
                  <a:cubicBezTo>
                    <a:pt x="25364" y="28923"/>
                    <a:pt x="25364" y="26842"/>
                    <a:pt x="25064" y="24888"/>
                  </a:cubicBezTo>
                  <a:cubicBezTo>
                    <a:pt x="24537" y="21454"/>
                    <a:pt x="23059" y="18271"/>
                    <a:pt x="20928" y="15890"/>
                  </a:cubicBezTo>
                  <a:cubicBezTo>
                    <a:pt x="16968" y="11529"/>
                    <a:pt x="11179" y="10050"/>
                    <a:pt x="6517" y="6667"/>
                  </a:cubicBezTo>
                  <a:cubicBezTo>
                    <a:pt x="4036" y="4887"/>
                    <a:pt x="1906" y="2557"/>
                    <a:pt x="1"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4784068" y="4578465"/>
              <a:ext cx="460872" cy="706552"/>
            </a:xfrm>
            <a:custGeom>
              <a:avLst/>
              <a:gdLst/>
              <a:ahLst/>
              <a:cxnLst/>
              <a:rect l="l" t="t" r="r" b="b"/>
              <a:pathLst>
                <a:path w="23460" h="35966" extrusionOk="0">
                  <a:moveTo>
                    <a:pt x="703" y="1"/>
                  </a:moveTo>
                  <a:cubicBezTo>
                    <a:pt x="477" y="3309"/>
                    <a:pt x="1" y="6417"/>
                    <a:pt x="201" y="9675"/>
                  </a:cubicBezTo>
                  <a:cubicBezTo>
                    <a:pt x="427" y="12933"/>
                    <a:pt x="1078" y="16166"/>
                    <a:pt x="2532" y="18898"/>
                  </a:cubicBezTo>
                  <a:cubicBezTo>
                    <a:pt x="4412" y="22432"/>
                    <a:pt x="7469" y="24913"/>
                    <a:pt x="10753" y="26693"/>
                  </a:cubicBezTo>
                  <a:cubicBezTo>
                    <a:pt x="12958" y="27871"/>
                    <a:pt x="15264" y="28748"/>
                    <a:pt x="17344" y="30151"/>
                  </a:cubicBezTo>
                  <a:cubicBezTo>
                    <a:pt x="19424" y="31555"/>
                    <a:pt x="21755" y="33309"/>
                    <a:pt x="22457" y="35966"/>
                  </a:cubicBezTo>
                  <a:cubicBezTo>
                    <a:pt x="22532" y="35891"/>
                    <a:pt x="22607" y="35841"/>
                    <a:pt x="22683" y="35765"/>
                  </a:cubicBezTo>
                  <a:cubicBezTo>
                    <a:pt x="23460" y="33159"/>
                    <a:pt x="23159" y="30151"/>
                    <a:pt x="22081" y="27745"/>
                  </a:cubicBezTo>
                  <a:cubicBezTo>
                    <a:pt x="20627" y="24537"/>
                    <a:pt x="18021" y="22232"/>
                    <a:pt x="15314" y="20302"/>
                  </a:cubicBezTo>
                  <a:cubicBezTo>
                    <a:pt x="12607" y="18397"/>
                    <a:pt x="9725" y="16743"/>
                    <a:pt x="7319" y="14387"/>
                  </a:cubicBezTo>
                  <a:cubicBezTo>
                    <a:pt x="3710" y="10853"/>
                    <a:pt x="1354" y="5690"/>
                    <a:pt x="803" y="151"/>
                  </a:cubicBezTo>
                  <a:cubicBezTo>
                    <a:pt x="778" y="101"/>
                    <a:pt x="728" y="51"/>
                    <a:pt x="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5295624" y="4539077"/>
              <a:ext cx="21197" cy="73394"/>
            </a:xfrm>
            <a:custGeom>
              <a:avLst/>
              <a:gdLst/>
              <a:ahLst/>
              <a:cxnLst/>
              <a:rect l="l" t="t" r="r" b="b"/>
              <a:pathLst>
                <a:path w="1079" h="3736" extrusionOk="0">
                  <a:moveTo>
                    <a:pt x="1" y="1"/>
                  </a:moveTo>
                  <a:lnTo>
                    <a:pt x="1" y="1"/>
                  </a:lnTo>
                  <a:cubicBezTo>
                    <a:pt x="51" y="652"/>
                    <a:pt x="227" y="1279"/>
                    <a:pt x="377" y="1906"/>
                  </a:cubicBezTo>
                  <a:cubicBezTo>
                    <a:pt x="527" y="2507"/>
                    <a:pt x="703" y="3134"/>
                    <a:pt x="978" y="3735"/>
                  </a:cubicBezTo>
                  <a:cubicBezTo>
                    <a:pt x="1079" y="3058"/>
                    <a:pt x="978" y="2407"/>
                    <a:pt x="828" y="1780"/>
                  </a:cubicBezTo>
                  <a:cubicBezTo>
                    <a:pt x="653" y="1154"/>
                    <a:pt x="402" y="52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5264624" y="4478040"/>
              <a:ext cx="12809" cy="35459"/>
            </a:xfrm>
            <a:custGeom>
              <a:avLst/>
              <a:gdLst/>
              <a:ahLst/>
              <a:cxnLst/>
              <a:rect l="l" t="t" r="r" b="b"/>
              <a:pathLst>
                <a:path w="652" h="1805" extrusionOk="0">
                  <a:moveTo>
                    <a:pt x="100" y="0"/>
                  </a:moveTo>
                  <a:cubicBezTo>
                    <a:pt x="0" y="351"/>
                    <a:pt x="25" y="677"/>
                    <a:pt x="100" y="977"/>
                  </a:cubicBezTo>
                  <a:cubicBezTo>
                    <a:pt x="175" y="1253"/>
                    <a:pt x="301" y="1554"/>
                    <a:pt x="551" y="1805"/>
                  </a:cubicBezTo>
                  <a:cubicBezTo>
                    <a:pt x="652" y="1454"/>
                    <a:pt x="627" y="1153"/>
                    <a:pt x="551" y="852"/>
                  </a:cubicBezTo>
                  <a:cubicBezTo>
                    <a:pt x="476" y="551"/>
                    <a:pt x="351" y="276"/>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5255254" y="4549430"/>
              <a:ext cx="13319" cy="42846"/>
            </a:xfrm>
            <a:custGeom>
              <a:avLst/>
              <a:gdLst/>
              <a:ahLst/>
              <a:cxnLst/>
              <a:rect l="l" t="t" r="r" b="b"/>
              <a:pathLst>
                <a:path w="678" h="2181" extrusionOk="0">
                  <a:moveTo>
                    <a:pt x="26" y="0"/>
                  </a:moveTo>
                  <a:cubicBezTo>
                    <a:pt x="1" y="426"/>
                    <a:pt x="51" y="777"/>
                    <a:pt x="126" y="1128"/>
                  </a:cubicBezTo>
                  <a:cubicBezTo>
                    <a:pt x="201" y="1479"/>
                    <a:pt x="302" y="1830"/>
                    <a:pt x="502" y="2181"/>
                  </a:cubicBezTo>
                  <a:cubicBezTo>
                    <a:pt x="678" y="1805"/>
                    <a:pt x="652" y="1404"/>
                    <a:pt x="577" y="1028"/>
                  </a:cubicBezTo>
                  <a:cubicBezTo>
                    <a:pt x="502" y="652"/>
                    <a:pt x="327" y="276"/>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5246394" y="4634100"/>
              <a:ext cx="14302" cy="51234"/>
            </a:xfrm>
            <a:custGeom>
              <a:avLst/>
              <a:gdLst/>
              <a:ahLst/>
              <a:cxnLst/>
              <a:rect l="l" t="t" r="r" b="b"/>
              <a:pathLst>
                <a:path w="728" h="2608" extrusionOk="0">
                  <a:moveTo>
                    <a:pt x="76" y="1"/>
                  </a:moveTo>
                  <a:cubicBezTo>
                    <a:pt x="1" y="477"/>
                    <a:pt x="51" y="928"/>
                    <a:pt x="126" y="1354"/>
                  </a:cubicBezTo>
                  <a:cubicBezTo>
                    <a:pt x="251" y="1780"/>
                    <a:pt x="377" y="2206"/>
                    <a:pt x="652" y="2607"/>
                  </a:cubicBezTo>
                  <a:cubicBezTo>
                    <a:pt x="728" y="2131"/>
                    <a:pt x="677" y="1680"/>
                    <a:pt x="602" y="1254"/>
                  </a:cubicBezTo>
                  <a:cubicBezTo>
                    <a:pt x="477" y="828"/>
                    <a:pt x="352" y="402"/>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5220305" y="4539077"/>
              <a:ext cx="10844" cy="39408"/>
            </a:xfrm>
            <a:custGeom>
              <a:avLst/>
              <a:gdLst/>
              <a:ahLst/>
              <a:cxnLst/>
              <a:rect l="l" t="t" r="r" b="b"/>
              <a:pathLst>
                <a:path w="552" h="2006" extrusionOk="0">
                  <a:moveTo>
                    <a:pt x="126" y="1"/>
                  </a:moveTo>
                  <a:cubicBezTo>
                    <a:pt x="0" y="352"/>
                    <a:pt x="0" y="703"/>
                    <a:pt x="51" y="1028"/>
                  </a:cubicBezTo>
                  <a:cubicBezTo>
                    <a:pt x="101" y="1354"/>
                    <a:pt x="201" y="1680"/>
                    <a:pt x="426" y="2006"/>
                  </a:cubicBezTo>
                  <a:cubicBezTo>
                    <a:pt x="552" y="1630"/>
                    <a:pt x="552" y="1304"/>
                    <a:pt x="502" y="953"/>
                  </a:cubicBezTo>
                  <a:cubicBezTo>
                    <a:pt x="452" y="627"/>
                    <a:pt x="351" y="302"/>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5288749" y="4642469"/>
              <a:ext cx="9862" cy="31039"/>
            </a:xfrm>
            <a:custGeom>
              <a:avLst/>
              <a:gdLst/>
              <a:ahLst/>
              <a:cxnLst/>
              <a:rect l="l" t="t" r="r" b="b"/>
              <a:pathLst>
                <a:path w="502" h="1580" extrusionOk="0">
                  <a:moveTo>
                    <a:pt x="176" y="1"/>
                  </a:moveTo>
                  <a:cubicBezTo>
                    <a:pt x="25" y="277"/>
                    <a:pt x="0" y="552"/>
                    <a:pt x="25" y="828"/>
                  </a:cubicBezTo>
                  <a:cubicBezTo>
                    <a:pt x="50" y="1079"/>
                    <a:pt x="125" y="1354"/>
                    <a:pt x="326" y="1580"/>
                  </a:cubicBezTo>
                  <a:cubicBezTo>
                    <a:pt x="501" y="1304"/>
                    <a:pt x="501" y="1029"/>
                    <a:pt x="476" y="778"/>
                  </a:cubicBezTo>
                  <a:cubicBezTo>
                    <a:pt x="451" y="502"/>
                    <a:pt x="376" y="252"/>
                    <a:pt x="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5205532" y="4624258"/>
              <a:ext cx="9862" cy="46794"/>
            </a:xfrm>
            <a:custGeom>
              <a:avLst/>
              <a:gdLst/>
              <a:ahLst/>
              <a:cxnLst/>
              <a:rect l="l" t="t" r="r" b="b"/>
              <a:pathLst>
                <a:path w="502" h="2382" extrusionOk="0">
                  <a:moveTo>
                    <a:pt x="151" y="1"/>
                  </a:moveTo>
                  <a:cubicBezTo>
                    <a:pt x="0" y="402"/>
                    <a:pt x="0" y="803"/>
                    <a:pt x="26" y="1204"/>
                  </a:cubicBezTo>
                  <a:cubicBezTo>
                    <a:pt x="51" y="1605"/>
                    <a:pt x="126" y="2006"/>
                    <a:pt x="351" y="2382"/>
                  </a:cubicBezTo>
                  <a:cubicBezTo>
                    <a:pt x="502" y="1981"/>
                    <a:pt x="502" y="1580"/>
                    <a:pt x="477" y="1179"/>
                  </a:cubicBezTo>
                  <a:cubicBezTo>
                    <a:pt x="452" y="778"/>
                    <a:pt x="376" y="377"/>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5213901" y="4450458"/>
              <a:ext cx="12337" cy="39899"/>
            </a:xfrm>
            <a:custGeom>
              <a:avLst/>
              <a:gdLst/>
              <a:ahLst/>
              <a:cxnLst/>
              <a:rect l="l" t="t" r="r" b="b"/>
              <a:pathLst>
                <a:path w="628" h="2031" extrusionOk="0">
                  <a:moveTo>
                    <a:pt x="101" y="1"/>
                  </a:moveTo>
                  <a:cubicBezTo>
                    <a:pt x="1" y="376"/>
                    <a:pt x="26" y="727"/>
                    <a:pt x="76" y="1078"/>
                  </a:cubicBezTo>
                  <a:cubicBezTo>
                    <a:pt x="151" y="1404"/>
                    <a:pt x="276" y="1730"/>
                    <a:pt x="527" y="2031"/>
                  </a:cubicBezTo>
                  <a:cubicBezTo>
                    <a:pt x="627" y="1680"/>
                    <a:pt x="602" y="1329"/>
                    <a:pt x="552" y="978"/>
                  </a:cubicBezTo>
                  <a:cubicBezTo>
                    <a:pt x="477" y="652"/>
                    <a:pt x="351" y="30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5181899" y="4498707"/>
              <a:ext cx="11335" cy="36952"/>
            </a:xfrm>
            <a:custGeom>
              <a:avLst/>
              <a:gdLst/>
              <a:ahLst/>
              <a:cxnLst/>
              <a:rect l="l" t="t" r="r" b="b"/>
              <a:pathLst>
                <a:path w="577" h="1881" extrusionOk="0">
                  <a:moveTo>
                    <a:pt x="126" y="1"/>
                  </a:moveTo>
                  <a:cubicBezTo>
                    <a:pt x="0" y="352"/>
                    <a:pt x="0" y="677"/>
                    <a:pt x="51" y="978"/>
                  </a:cubicBezTo>
                  <a:cubicBezTo>
                    <a:pt x="101" y="1304"/>
                    <a:pt x="201" y="1605"/>
                    <a:pt x="452" y="1880"/>
                  </a:cubicBezTo>
                  <a:cubicBezTo>
                    <a:pt x="577" y="1555"/>
                    <a:pt x="552" y="1229"/>
                    <a:pt x="502" y="903"/>
                  </a:cubicBezTo>
                  <a:cubicBezTo>
                    <a:pt x="452" y="602"/>
                    <a:pt x="351" y="276"/>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5483705" y="4586343"/>
              <a:ext cx="9881" cy="48779"/>
            </a:xfrm>
            <a:custGeom>
              <a:avLst/>
              <a:gdLst/>
              <a:ahLst/>
              <a:cxnLst/>
              <a:rect l="l" t="t" r="r" b="b"/>
              <a:pathLst>
                <a:path w="503" h="2483" extrusionOk="0">
                  <a:moveTo>
                    <a:pt x="151" y="1"/>
                  </a:moveTo>
                  <a:cubicBezTo>
                    <a:pt x="1" y="427"/>
                    <a:pt x="1" y="828"/>
                    <a:pt x="26" y="1254"/>
                  </a:cubicBezTo>
                  <a:cubicBezTo>
                    <a:pt x="51" y="1680"/>
                    <a:pt x="126" y="2081"/>
                    <a:pt x="327" y="2482"/>
                  </a:cubicBezTo>
                  <a:cubicBezTo>
                    <a:pt x="477" y="2056"/>
                    <a:pt x="502" y="1630"/>
                    <a:pt x="477" y="1229"/>
                  </a:cubicBezTo>
                  <a:cubicBezTo>
                    <a:pt x="452" y="803"/>
                    <a:pt x="377" y="4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5471408" y="4509551"/>
              <a:ext cx="9862" cy="31019"/>
            </a:xfrm>
            <a:custGeom>
              <a:avLst/>
              <a:gdLst/>
              <a:ahLst/>
              <a:cxnLst/>
              <a:rect l="l" t="t" r="r" b="b"/>
              <a:pathLst>
                <a:path w="502" h="1579" extrusionOk="0">
                  <a:moveTo>
                    <a:pt x="176" y="0"/>
                  </a:moveTo>
                  <a:cubicBezTo>
                    <a:pt x="25" y="276"/>
                    <a:pt x="0" y="551"/>
                    <a:pt x="25" y="827"/>
                  </a:cubicBezTo>
                  <a:cubicBezTo>
                    <a:pt x="76" y="1078"/>
                    <a:pt x="126" y="1353"/>
                    <a:pt x="351" y="1579"/>
                  </a:cubicBezTo>
                  <a:cubicBezTo>
                    <a:pt x="502" y="1303"/>
                    <a:pt x="502" y="1028"/>
                    <a:pt x="502" y="777"/>
                  </a:cubicBezTo>
                  <a:cubicBezTo>
                    <a:pt x="452" y="501"/>
                    <a:pt x="376" y="251"/>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5452706" y="4568623"/>
              <a:ext cx="9371" cy="33004"/>
            </a:xfrm>
            <a:custGeom>
              <a:avLst/>
              <a:gdLst/>
              <a:ahLst/>
              <a:cxnLst/>
              <a:rect l="l" t="t" r="r" b="b"/>
              <a:pathLst>
                <a:path w="477" h="1680" extrusionOk="0">
                  <a:moveTo>
                    <a:pt x="276" y="1"/>
                  </a:moveTo>
                  <a:cubicBezTo>
                    <a:pt x="75" y="276"/>
                    <a:pt x="25" y="552"/>
                    <a:pt x="25" y="828"/>
                  </a:cubicBezTo>
                  <a:cubicBezTo>
                    <a:pt x="0" y="1103"/>
                    <a:pt x="50" y="1404"/>
                    <a:pt x="226" y="1680"/>
                  </a:cubicBezTo>
                  <a:cubicBezTo>
                    <a:pt x="401" y="1404"/>
                    <a:pt x="451" y="1128"/>
                    <a:pt x="476" y="853"/>
                  </a:cubicBezTo>
                  <a:cubicBezTo>
                    <a:pt x="476" y="577"/>
                    <a:pt x="451" y="301"/>
                    <a:pt x="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5510305" y="4567150"/>
              <a:ext cx="10353" cy="36952"/>
            </a:xfrm>
            <a:custGeom>
              <a:avLst/>
              <a:gdLst/>
              <a:ahLst/>
              <a:cxnLst/>
              <a:rect l="l" t="t" r="r" b="b"/>
              <a:pathLst>
                <a:path w="527" h="1881" extrusionOk="0">
                  <a:moveTo>
                    <a:pt x="151" y="0"/>
                  </a:moveTo>
                  <a:cubicBezTo>
                    <a:pt x="0" y="351"/>
                    <a:pt x="0" y="652"/>
                    <a:pt x="25" y="978"/>
                  </a:cubicBezTo>
                  <a:cubicBezTo>
                    <a:pt x="76" y="1279"/>
                    <a:pt x="151" y="1579"/>
                    <a:pt x="376" y="1880"/>
                  </a:cubicBezTo>
                  <a:cubicBezTo>
                    <a:pt x="527" y="1554"/>
                    <a:pt x="527" y="1228"/>
                    <a:pt x="502" y="928"/>
                  </a:cubicBezTo>
                  <a:cubicBezTo>
                    <a:pt x="451" y="602"/>
                    <a:pt x="376" y="30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5471408" y="4682368"/>
              <a:ext cx="9862" cy="33495"/>
            </a:xfrm>
            <a:custGeom>
              <a:avLst/>
              <a:gdLst/>
              <a:ahLst/>
              <a:cxnLst/>
              <a:rect l="l" t="t" r="r" b="b"/>
              <a:pathLst>
                <a:path w="502" h="1705" extrusionOk="0">
                  <a:moveTo>
                    <a:pt x="126" y="0"/>
                  </a:moveTo>
                  <a:cubicBezTo>
                    <a:pt x="0" y="326"/>
                    <a:pt x="0" y="602"/>
                    <a:pt x="25" y="877"/>
                  </a:cubicBezTo>
                  <a:cubicBezTo>
                    <a:pt x="51" y="1153"/>
                    <a:pt x="101" y="1404"/>
                    <a:pt x="276" y="1704"/>
                  </a:cubicBezTo>
                  <a:cubicBezTo>
                    <a:pt x="477" y="1429"/>
                    <a:pt x="502" y="1128"/>
                    <a:pt x="502" y="827"/>
                  </a:cubicBezTo>
                  <a:cubicBezTo>
                    <a:pt x="452" y="526"/>
                    <a:pt x="376" y="226"/>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5445319" y="4630662"/>
              <a:ext cx="9371" cy="29566"/>
            </a:xfrm>
            <a:custGeom>
              <a:avLst/>
              <a:gdLst/>
              <a:ahLst/>
              <a:cxnLst/>
              <a:rect l="l" t="t" r="r" b="b"/>
              <a:pathLst>
                <a:path w="477" h="1505" extrusionOk="0">
                  <a:moveTo>
                    <a:pt x="251" y="0"/>
                  </a:moveTo>
                  <a:cubicBezTo>
                    <a:pt x="50" y="251"/>
                    <a:pt x="25" y="502"/>
                    <a:pt x="0" y="752"/>
                  </a:cubicBezTo>
                  <a:cubicBezTo>
                    <a:pt x="25" y="1003"/>
                    <a:pt x="50" y="1254"/>
                    <a:pt x="251" y="1504"/>
                  </a:cubicBezTo>
                  <a:cubicBezTo>
                    <a:pt x="426" y="1254"/>
                    <a:pt x="476" y="1003"/>
                    <a:pt x="476" y="752"/>
                  </a:cubicBezTo>
                  <a:cubicBezTo>
                    <a:pt x="476" y="502"/>
                    <a:pt x="426" y="251"/>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5504392" y="4661682"/>
              <a:ext cx="9371" cy="43337"/>
            </a:xfrm>
            <a:custGeom>
              <a:avLst/>
              <a:gdLst/>
              <a:ahLst/>
              <a:cxnLst/>
              <a:rect l="l" t="t" r="r" b="b"/>
              <a:pathLst>
                <a:path w="477" h="2206" extrusionOk="0">
                  <a:moveTo>
                    <a:pt x="201" y="0"/>
                  </a:moveTo>
                  <a:cubicBezTo>
                    <a:pt x="26" y="376"/>
                    <a:pt x="1" y="727"/>
                    <a:pt x="1" y="1103"/>
                  </a:cubicBezTo>
                  <a:cubicBezTo>
                    <a:pt x="26" y="1479"/>
                    <a:pt x="51" y="1830"/>
                    <a:pt x="251" y="2206"/>
                  </a:cubicBezTo>
                  <a:cubicBezTo>
                    <a:pt x="427" y="1830"/>
                    <a:pt x="477" y="1454"/>
                    <a:pt x="477" y="1103"/>
                  </a:cubicBezTo>
                  <a:cubicBezTo>
                    <a:pt x="452" y="727"/>
                    <a:pt x="402" y="376"/>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5528516" y="4633609"/>
              <a:ext cx="9862" cy="26128"/>
            </a:xfrm>
            <a:custGeom>
              <a:avLst/>
              <a:gdLst/>
              <a:ahLst/>
              <a:cxnLst/>
              <a:rect l="l" t="t" r="r" b="b"/>
              <a:pathLst>
                <a:path w="502" h="1330" extrusionOk="0">
                  <a:moveTo>
                    <a:pt x="201" y="1"/>
                  </a:moveTo>
                  <a:cubicBezTo>
                    <a:pt x="26" y="251"/>
                    <a:pt x="1" y="477"/>
                    <a:pt x="26" y="703"/>
                  </a:cubicBezTo>
                  <a:cubicBezTo>
                    <a:pt x="51" y="903"/>
                    <a:pt x="101" y="1129"/>
                    <a:pt x="301" y="1329"/>
                  </a:cubicBezTo>
                  <a:cubicBezTo>
                    <a:pt x="477" y="1104"/>
                    <a:pt x="502" y="878"/>
                    <a:pt x="477" y="652"/>
                  </a:cubicBezTo>
                  <a:cubicBezTo>
                    <a:pt x="452" y="427"/>
                    <a:pt x="402" y="226"/>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5446793" y="4509040"/>
              <a:ext cx="9371" cy="28583"/>
            </a:xfrm>
            <a:custGeom>
              <a:avLst/>
              <a:gdLst/>
              <a:ahLst/>
              <a:cxnLst/>
              <a:rect l="l" t="t" r="r" b="b"/>
              <a:pathLst>
                <a:path w="477" h="1455" extrusionOk="0">
                  <a:moveTo>
                    <a:pt x="201" y="1"/>
                  </a:moveTo>
                  <a:cubicBezTo>
                    <a:pt x="25" y="252"/>
                    <a:pt x="0" y="502"/>
                    <a:pt x="0" y="728"/>
                  </a:cubicBezTo>
                  <a:cubicBezTo>
                    <a:pt x="25" y="978"/>
                    <a:pt x="75" y="1229"/>
                    <a:pt x="276" y="1455"/>
                  </a:cubicBezTo>
                  <a:cubicBezTo>
                    <a:pt x="451" y="1204"/>
                    <a:pt x="476" y="953"/>
                    <a:pt x="476" y="703"/>
                  </a:cubicBezTo>
                  <a:cubicBezTo>
                    <a:pt x="451" y="477"/>
                    <a:pt x="401" y="227"/>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5418229" y="4517428"/>
              <a:ext cx="10353" cy="30528"/>
            </a:xfrm>
            <a:custGeom>
              <a:avLst/>
              <a:gdLst/>
              <a:ahLst/>
              <a:cxnLst/>
              <a:rect l="l" t="t" r="r" b="b"/>
              <a:pathLst>
                <a:path w="527" h="1554" extrusionOk="0">
                  <a:moveTo>
                    <a:pt x="176" y="0"/>
                  </a:moveTo>
                  <a:cubicBezTo>
                    <a:pt x="26" y="276"/>
                    <a:pt x="1" y="551"/>
                    <a:pt x="26" y="802"/>
                  </a:cubicBezTo>
                  <a:cubicBezTo>
                    <a:pt x="76" y="1053"/>
                    <a:pt x="126" y="1303"/>
                    <a:pt x="351" y="1554"/>
                  </a:cubicBezTo>
                  <a:cubicBezTo>
                    <a:pt x="502" y="1278"/>
                    <a:pt x="527" y="1003"/>
                    <a:pt x="502" y="752"/>
                  </a:cubicBezTo>
                  <a:cubicBezTo>
                    <a:pt x="452" y="501"/>
                    <a:pt x="377" y="226"/>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5352261" y="4087105"/>
              <a:ext cx="9862" cy="35459"/>
            </a:xfrm>
            <a:custGeom>
              <a:avLst/>
              <a:gdLst/>
              <a:ahLst/>
              <a:cxnLst/>
              <a:rect l="l" t="t" r="r" b="b"/>
              <a:pathLst>
                <a:path w="502" h="1805" extrusionOk="0">
                  <a:moveTo>
                    <a:pt x="226" y="0"/>
                  </a:moveTo>
                  <a:cubicBezTo>
                    <a:pt x="50" y="301"/>
                    <a:pt x="0" y="602"/>
                    <a:pt x="25" y="927"/>
                  </a:cubicBezTo>
                  <a:cubicBezTo>
                    <a:pt x="50" y="1228"/>
                    <a:pt x="126" y="1529"/>
                    <a:pt x="326" y="1805"/>
                  </a:cubicBezTo>
                  <a:cubicBezTo>
                    <a:pt x="476" y="1479"/>
                    <a:pt x="501" y="1203"/>
                    <a:pt x="476" y="902"/>
                  </a:cubicBezTo>
                  <a:cubicBezTo>
                    <a:pt x="451" y="602"/>
                    <a:pt x="401" y="301"/>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5371454" y="4054612"/>
              <a:ext cx="9862" cy="40390"/>
            </a:xfrm>
            <a:custGeom>
              <a:avLst/>
              <a:gdLst/>
              <a:ahLst/>
              <a:cxnLst/>
              <a:rect l="l" t="t" r="r" b="b"/>
              <a:pathLst>
                <a:path w="502" h="2056" extrusionOk="0">
                  <a:moveTo>
                    <a:pt x="151" y="0"/>
                  </a:moveTo>
                  <a:cubicBezTo>
                    <a:pt x="1" y="351"/>
                    <a:pt x="1" y="702"/>
                    <a:pt x="26" y="1053"/>
                  </a:cubicBezTo>
                  <a:cubicBezTo>
                    <a:pt x="51" y="1378"/>
                    <a:pt x="126" y="1729"/>
                    <a:pt x="326" y="2055"/>
                  </a:cubicBezTo>
                  <a:cubicBezTo>
                    <a:pt x="477" y="1704"/>
                    <a:pt x="502" y="1353"/>
                    <a:pt x="477" y="1003"/>
                  </a:cubicBezTo>
                  <a:cubicBezTo>
                    <a:pt x="452" y="652"/>
                    <a:pt x="377" y="326"/>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5349294" y="4163406"/>
              <a:ext cx="10373" cy="37934"/>
            </a:xfrm>
            <a:custGeom>
              <a:avLst/>
              <a:gdLst/>
              <a:ahLst/>
              <a:cxnLst/>
              <a:rect l="l" t="t" r="r" b="b"/>
              <a:pathLst>
                <a:path w="528" h="1931" extrusionOk="0">
                  <a:moveTo>
                    <a:pt x="151" y="1"/>
                  </a:moveTo>
                  <a:cubicBezTo>
                    <a:pt x="1" y="352"/>
                    <a:pt x="1" y="678"/>
                    <a:pt x="26" y="1003"/>
                  </a:cubicBezTo>
                  <a:cubicBezTo>
                    <a:pt x="76" y="1329"/>
                    <a:pt x="151" y="1630"/>
                    <a:pt x="377" y="1931"/>
                  </a:cubicBezTo>
                  <a:cubicBezTo>
                    <a:pt x="527" y="1605"/>
                    <a:pt x="527" y="1279"/>
                    <a:pt x="502" y="953"/>
                  </a:cubicBezTo>
                  <a:cubicBezTo>
                    <a:pt x="452" y="627"/>
                    <a:pt x="377" y="3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5379332" y="4157021"/>
              <a:ext cx="9862" cy="43337"/>
            </a:xfrm>
            <a:custGeom>
              <a:avLst/>
              <a:gdLst/>
              <a:ahLst/>
              <a:cxnLst/>
              <a:rect l="l" t="t" r="r" b="b"/>
              <a:pathLst>
                <a:path w="502" h="2206" extrusionOk="0">
                  <a:moveTo>
                    <a:pt x="151" y="0"/>
                  </a:moveTo>
                  <a:cubicBezTo>
                    <a:pt x="1" y="376"/>
                    <a:pt x="1" y="752"/>
                    <a:pt x="26" y="1128"/>
                  </a:cubicBezTo>
                  <a:cubicBezTo>
                    <a:pt x="51" y="1479"/>
                    <a:pt x="126" y="1855"/>
                    <a:pt x="352" y="2206"/>
                  </a:cubicBezTo>
                  <a:cubicBezTo>
                    <a:pt x="502" y="1805"/>
                    <a:pt x="502" y="1454"/>
                    <a:pt x="477" y="1078"/>
                  </a:cubicBezTo>
                  <a:cubicBezTo>
                    <a:pt x="452" y="702"/>
                    <a:pt x="377" y="35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5337979" y="4899975"/>
              <a:ext cx="11335" cy="56656"/>
            </a:xfrm>
            <a:custGeom>
              <a:avLst/>
              <a:gdLst/>
              <a:ahLst/>
              <a:cxnLst/>
              <a:rect l="l" t="t" r="r" b="b"/>
              <a:pathLst>
                <a:path w="577" h="2884" extrusionOk="0">
                  <a:moveTo>
                    <a:pt x="301" y="1"/>
                  </a:moveTo>
                  <a:cubicBezTo>
                    <a:pt x="151" y="502"/>
                    <a:pt x="126" y="953"/>
                    <a:pt x="76" y="1429"/>
                  </a:cubicBezTo>
                  <a:cubicBezTo>
                    <a:pt x="25" y="1906"/>
                    <a:pt x="0" y="2357"/>
                    <a:pt x="51" y="2883"/>
                  </a:cubicBezTo>
                  <a:cubicBezTo>
                    <a:pt x="351" y="2457"/>
                    <a:pt x="477" y="1956"/>
                    <a:pt x="527" y="1480"/>
                  </a:cubicBezTo>
                  <a:cubicBezTo>
                    <a:pt x="577" y="978"/>
                    <a:pt x="527" y="477"/>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5315819" y="4883729"/>
              <a:ext cx="9371" cy="41392"/>
            </a:xfrm>
            <a:custGeom>
              <a:avLst/>
              <a:gdLst/>
              <a:ahLst/>
              <a:cxnLst/>
              <a:rect l="l" t="t" r="r" b="b"/>
              <a:pathLst>
                <a:path w="477" h="2107" extrusionOk="0">
                  <a:moveTo>
                    <a:pt x="226" y="1"/>
                  </a:moveTo>
                  <a:cubicBezTo>
                    <a:pt x="51" y="377"/>
                    <a:pt x="1" y="728"/>
                    <a:pt x="1" y="1053"/>
                  </a:cubicBezTo>
                  <a:cubicBezTo>
                    <a:pt x="26" y="1404"/>
                    <a:pt x="76" y="1755"/>
                    <a:pt x="251" y="2106"/>
                  </a:cubicBezTo>
                  <a:cubicBezTo>
                    <a:pt x="427" y="1755"/>
                    <a:pt x="477" y="1404"/>
                    <a:pt x="477" y="1053"/>
                  </a:cubicBezTo>
                  <a:cubicBezTo>
                    <a:pt x="452" y="703"/>
                    <a:pt x="402" y="352"/>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5318275" y="4989105"/>
              <a:ext cx="11355" cy="29546"/>
            </a:xfrm>
            <a:custGeom>
              <a:avLst/>
              <a:gdLst/>
              <a:ahLst/>
              <a:cxnLst/>
              <a:rect l="l" t="t" r="r" b="b"/>
              <a:pathLst>
                <a:path w="578" h="1504" extrusionOk="0">
                  <a:moveTo>
                    <a:pt x="452" y="0"/>
                  </a:moveTo>
                  <a:cubicBezTo>
                    <a:pt x="201" y="201"/>
                    <a:pt x="126" y="451"/>
                    <a:pt x="51" y="702"/>
                  </a:cubicBezTo>
                  <a:cubicBezTo>
                    <a:pt x="26" y="953"/>
                    <a:pt x="1" y="1203"/>
                    <a:pt x="126" y="1504"/>
                  </a:cubicBezTo>
                  <a:cubicBezTo>
                    <a:pt x="377" y="1278"/>
                    <a:pt x="452" y="1053"/>
                    <a:pt x="527" y="802"/>
                  </a:cubicBezTo>
                  <a:cubicBezTo>
                    <a:pt x="552" y="552"/>
                    <a:pt x="577" y="276"/>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5357172" y="4966454"/>
              <a:ext cx="13319" cy="47286"/>
            </a:xfrm>
            <a:custGeom>
              <a:avLst/>
              <a:gdLst/>
              <a:ahLst/>
              <a:cxnLst/>
              <a:rect l="l" t="t" r="r" b="b"/>
              <a:pathLst>
                <a:path w="678" h="2407" extrusionOk="0">
                  <a:moveTo>
                    <a:pt x="552" y="0"/>
                  </a:moveTo>
                  <a:cubicBezTo>
                    <a:pt x="327" y="401"/>
                    <a:pt x="226" y="777"/>
                    <a:pt x="126" y="1178"/>
                  </a:cubicBezTo>
                  <a:cubicBezTo>
                    <a:pt x="51" y="1579"/>
                    <a:pt x="1" y="1980"/>
                    <a:pt x="76" y="2406"/>
                  </a:cubicBezTo>
                  <a:cubicBezTo>
                    <a:pt x="377" y="2055"/>
                    <a:pt x="502" y="1654"/>
                    <a:pt x="577" y="1253"/>
                  </a:cubicBezTo>
                  <a:cubicBezTo>
                    <a:pt x="652" y="852"/>
                    <a:pt x="678" y="426"/>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5304504" y="4956101"/>
              <a:ext cx="8880" cy="25146"/>
            </a:xfrm>
            <a:custGeom>
              <a:avLst/>
              <a:gdLst/>
              <a:ahLst/>
              <a:cxnLst/>
              <a:rect l="l" t="t" r="r" b="b"/>
              <a:pathLst>
                <a:path w="452" h="1280" extrusionOk="0">
                  <a:moveTo>
                    <a:pt x="251" y="1"/>
                  </a:moveTo>
                  <a:cubicBezTo>
                    <a:pt x="50" y="227"/>
                    <a:pt x="0" y="427"/>
                    <a:pt x="0" y="653"/>
                  </a:cubicBezTo>
                  <a:cubicBezTo>
                    <a:pt x="0" y="853"/>
                    <a:pt x="25" y="1079"/>
                    <a:pt x="201" y="1279"/>
                  </a:cubicBezTo>
                  <a:cubicBezTo>
                    <a:pt x="401" y="1079"/>
                    <a:pt x="451" y="878"/>
                    <a:pt x="451" y="653"/>
                  </a:cubicBezTo>
                  <a:cubicBezTo>
                    <a:pt x="451" y="452"/>
                    <a:pt x="426" y="227"/>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5340435" y="4813321"/>
              <a:ext cx="12828" cy="39899"/>
            </a:xfrm>
            <a:custGeom>
              <a:avLst/>
              <a:gdLst/>
              <a:ahLst/>
              <a:cxnLst/>
              <a:rect l="l" t="t" r="r" b="b"/>
              <a:pathLst>
                <a:path w="653" h="2031" extrusionOk="0">
                  <a:moveTo>
                    <a:pt x="101" y="1"/>
                  </a:moveTo>
                  <a:cubicBezTo>
                    <a:pt x="1" y="377"/>
                    <a:pt x="26" y="728"/>
                    <a:pt x="101" y="1053"/>
                  </a:cubicBezTo>
                  <a:cubicBezTo>
                    <a:pt x="176" y="1404"/>
                    <a:pt x="276" y="1730"/>
                    <a:pt x="527" y="2031"/>
                  </a:cubicBezTo>
                  <a:cubicBezTo>
                    <a:pt x="652" y="1655"/>
                    <a:pt x="602" y="1304"/>
                    <a:pt x="552" y="978"/>
                  </a:cubicBezTo>
                  <a:cubicBezTo>
                    <a:pt x="477" y="627"/>
                    <a:pt x="352" y="302"/>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5759443" y="4955610"/>
              <a:ext cx="21177" cy="23161"/>
            </a:xfrm>
            <a:custGeom>
              <a:avLst/>
              <a:gdLst/>
              <a:ahLst/>
              <a:cxnLst/>
              <a:rect l="l" t="t" r="r" b="b"/>
              <a:pathLst>
                <a:path w="1078" h="1179" extrusionOk="0">
                  <a:moveTo>
                    <a:pt x="1078" y="1"/>
                  </a:moveTo>
                  <a:cubicBezTo>
                    <a:pt x="777" y="101"/>
                    <a:pt x="602" y="277"/>
                    <a:pt x="401" y="452"/>
                  </a:cubicBezTo>
                  <a:cubicBezTo>
                    <a:pt x="226" y="653"/>
                    <a:pt x="75" y="853"/>
                    <a:pt x="0" y="1179"/>
                  </a:cubicBezTo>
                  <a:cubicBezTo>
                    <a:pt x="326" y="1154"/>
                    <a:pt x="552" y="978"/>
                    <a:pt x="752" y="778"/>
                  </a:cubicBezTo>
                  <a:cubicBezTo>
                    <a:pt x="927" y="577"/>
                    <a:pt x="1078" y="327"/>
                    <a:pt x="10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5774216" y="4916163"/>
              <a:ext cx="26108" cy="16836"/>
            </a:xfrm>
            <a:custGeom>
              <a:avLst/>
              <a:gdLst/>
              <a:ahLst/>
              <a:cxnLst/>
              <a:rect l="l" t="t" r="r" b="b"/>
              <a:pathLst>
                <a:path w="1329" h="857" extrusionOk="0">
                  <a:moveTo>
                    <a:pt x="1245" y="1"/>
                  </a:moveTo>
                  <a:cubicBezTo>
                    <a:pt x="959" y="1"/>
                    <a:pt x="732" y="115"/>
                    <a:pt x="526" y="229"/>
                  </a:cubicBezTo>
                  <a:cubicBezTo>
                    <a:pt x="326" y="380"/>
                    <a:pt x="125" y="555"/>
                    <a:pt x="0" y="856"/>
                  </a:cubicBezTo>
                  <a:cubicBezTo>
                    <a:pt x="326" y="856"/>
                    <a:pt x="576" y="756"/>
                    <a:pt x="802" y="630"/>
                  </a:cubicBezTo>
                  <a:cubicBezTo>
                    <a:pt x="1003" y="480"/>
                    <a:pt x="1203" y="305"/>
                    <a:pt x="1328" y="4"/>
                  </a:cubicBezTo>
                  <a:cubicBezTo>
                    <a:pt x="1300" y="2"/>
                    <a:pt x="1272" y="1"/>
                    <a:pt x="1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5740721" y="4946259"/>
              <a:ext cx="14793" cy="16757"/>
            </a:xfrm>
            <a:custGeom>
              <a:avLst/>
              <a:gdLst/>
              <a:ahLst/>
              <a:cxnLst/>
              <a:rect l="l" t="t" r="r" b="b"/>
              <a:pathLst>
                <a:path w="753" h="853" extrusionOk="0">
                  <a:moveTo>
                    <a:pt x="728" y="1"/>
                  </a:moveTo>
                  <a:lnTo>
                    <a:pt x="728" y="1"/>
                  </a:lnTo>
                  <a:cubicBezTo>
                    <a:pt x="477" y="26"/>
                    <a:pt x="327" y="151"/>
                    <a:pt x="201" y="276"/>
                  </a:cubicBezTo>
                  <a:cubicBezTo>
                    <a:pt x="76" y="427"/>
                    <a:pt x="1" y="577"/>
                    <a:pt x="26" y="853"/>
                  </a:cubicBezTo>
                  <a:cubicBezTo>
                    <a:pt x="276" y="828"/>
                    <a:pt x="427" y="702"/>
                    <a:pt x="552" y="577"/>
                  </a:cubicBezTo>
                  <a:cubicBezTo>
                    <a:pt x="677" y="427"/>
                    <a:pt x="753" y="276"/>
                    <a:pt x="7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5723001" y="4991560"/>
              <a:ext cx="14793" cy="14793"/>
            </a:xfrm>
            <a:custGeom>
              <a:avLst/>
              <a:gdLst/>
              <a:ahLst/>
              <a:cxnLst/>
              <a:rect l="l" t="t" r="r" b="b"/>
              <a:pathLst>
                <a:path w="753" h="753" extrusionOk="0">
                  <a:moveTo>
                    <a:pt x="752" y="1"/>
                  </a:moveTo>
                  <a:cubicBezTo>
                    <a:pt x="502" y="1"/>
                    <a:pt x="326" y="101"/>
                    <a:pt x="201" y="201"/>
                  </a:cubicBezTo>
                  <a:cubicBezTo>
                    <a:pt x="101" y="351"/>
                    <a:pt x="0" y="502"/>
                    <a:pt x="0" y="752"/>
                  </a:cubicBezTo>
                  <a:cubicBezTo>
                    <a:pt x="251" y="752"/>
                    <a:pt x="401" y="652"/>
                    <a:pt x="552" y="552"/>
                  </a:cubicBezTo>
                  <a:cubicBezTo>
                    <a:pt x="652" y="402"/>
                    <a:pt x="752" y="251"/>
                    <a:pt x="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5694929" y="4985156"/>
              <a:ext cx="22179" cy="25617"/>
            </a:xfrm>
            <a:custGeom>
              <a:avLst/>
              <a:gdLst/>
              <a:ahLst/>
              <a:cxnLst/>
              <a:rect l="l" t="t" r="r" b="b"/>
              <a:pathLst>
                <a:path w="1129" h="1304" extrusionOk="0">
                  <a:moveTo>
                    <a:pt x="1129" y="1"/>
                  </a:moveTo>
                  <a:lnTo>
                    <a:pt x="1129" y="1"/>
                  </a:lnTo>
                  <a:cubicBezTo>
                    <a:pt x="803" y="101"/>
                    <a:pt x="577" y="276"/>
                    <a:pt x="402" y="502"/>
                  </a:cubicBezTo>
                  <a:cubicBezTo>
                    <a:pt x="201" y="702"/>
                    <a:pt x="51" y="953"/>
                    <a:pt x="1" y="1304"/>
                  </a:cubicBezTo>
                  <a:cubicBezTo>
                    <a:pt x="327" y="1204"/>
                    <a:pt x="552" y="1003"/>
                    <a:pt x="753" y="803"/>
                  </a:cubicBezTo>
                  <a:cubicBezTo>
                    <a:pt x="928" y="577"/>
                    <a:pt x="1079" y="327"/>
                    <a:pt x="1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9"/>
        <p:cNvGrpSpPr/>
        <p:nvPr/>
      </p:nvGrpSpPr>
      <p:grpSpPr>
        <a:xfrm>
          <a:off x="0" y="0"/>
          <a:ext cx="0" cy="0"/>
          <a:chOff x="0" y="0"/>
          <a:chExt cx="0" cy="0"/>
        </a:xfrm>
      </p:grpSpPr>
      <p:sp>
        <p:nvSpPr>
          <p:cNvPr id="60" name="Google Shape;60;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 name="Google Shape;61;p5"/>
          <p:cNvSpPr txBox="1">
            <a:spLocks noGrp="1"/>
          </p:cNvSpPr>
          <p:nvPr>
            <p:ph type="title" idx="2"/>
          </p:nvPr>
        </p:nvSpPr>
        <p:spPr>
          <a:xfrm>
            <a:off x="1537425" y="211219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b="0">
                <a:solidFill>
                  <a:schemeClr val="accen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 name="Google Shape;62;p5"/>
          <p:cNvSpPr txBox="1">
            <a:spLocks noGrp="1"/>
          </p:cNvSpPr>
          <p:nvPr>
            <p:ph type="title" idx="3"/>
          </p:nvPr>
        </p:nvSpPr>
        <p:spPr>
          <a:xfrm>
            <a:off x="4863972" y="211219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b="0">
                <a:solidFill>
                  <a:schemeClr val="accen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 name="Google Shape;63;p5"/>
          <p:cNvSpPr txBox="1">
            <a:spLocks noGrp="1"/>
          </p:cNvSpPr>
          <p:nvPr>
            <p:ph type="subTitle" idx="1"/>
          </p:nvPr>
        </p:nvSpPr>
        <p:spPr>
          <a:xfrm>
            <a:off x="4863975" y="2671100"/>
            <a:ext cx="2742600" cy="134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4" name="Google Shape;64;p5"/>
          <p:cNvSpPr txBox="1">
            <a:spLocks noGrp="1"/>
          </p:cNvSpPr>
          <p:nvPr>
            <p:ph type="subTitle" idx="4"/>
          </p:nvPr>
        </p:nvSpPr>
        <p:spPr>
          <a:xfrm>
            <a:off x="1537425" y="2671100"/>
            <a:ext cx="2742600" cy="134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6"/>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4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7"/>
        <p:cNvGrpSpPr/>
        <p:nvPr/>
      </p:nvGrpSpPr>
      <p:grpSpPr>
        <a:xfrm>
          <a:off x="0" y="0"/>
          <a:ext cx="0" cy="0"/>
          <a:chOff x="0" y="0"/>
          <a:chExt cx="0" cy="0"/>
        </a:xfrm>
      </p:grpSpPr>
      <p:sp>
        <p:nvSpPr>
          <p:cNvPr id="68" name="Google Shape;68;p7"/>
          <p:cNvSpPr txBox="1">
            <a:spLocks noGrp="1"/>
          </p:cNvSpPr>
          <p:nvPr>
            <p:ph type="body" idx="1"/>
          </p:nvPr>
        </p:nvSpPr>
        <p:spPr>
          <a:xfrm>
            <a:off x="720000" y="1843250"/>
            <a:ext cx="3620100" cy="2616600"/>
          </a:xfrm>
          <a:prstGeom prst="rect">
            <a:avLst/>
          </a:prstGeom>
        </p:spPr>
        <p:txBody>
          <a:bodyPr spcFirstLastPara="1" wrap="square" lIns="91425" tIns="91425" rIns="91425" bIns="91425" anchor="ctr" anchorCtr="0">
            <a:noAutofit/>
          </a:bodyPr>
          <a:lstStyle>
            <a:lvl1pPr marL="457200" lvl="0" indent="-292100" rtl="0">
              <a:lnSpc>
                <a:spcPct val="100000"/>
              </a:lnSpc>
              <a:spcBef>
                <a:spcPts val="0"/>
              </a:spcBef>
              <a:spcAft>
                <a:spcPts val="0"/>
              </a:spcAft>
              <a:buSzPts val="1000"/>
              <a:buAutoNum type="arabicPeriod"/>
              <a:defRPr>
                <a:solidFill>
                  <a:srgbClr val="434343"/>
                </a:solidFill>
              </a:defRPr>
            </a:lvl1pPr>
            <a:lvl2pPr marL="914400" lvl="1" indent="-330200" rtl="0">
              <a:lnSpc>
                <a:spcPct val="115000"/>
              </a:lnSpc>
              <a:spcBef>
                <a:spcPts val="0"/>
              </a:spcBef>
              <a:spcAft>
                <a:spcPts val="0"/>
              </a:spcAft>
              <a:buSzPts val="1600"/>
              <a:buAutoNum type="alphaLcPeriod"/>
              <a:defRPr>
                <a:solidFill>
                  <a:srgbClr val="434343"/>
                </a:solidFill>
              </a:defRPr>
            </a:lvl2pPr>
            <a:lvl3pPr marL="1371600" lvl="2" indent="-330200" rtl="0">
              <a:lnSpc>
                <a:spcPct val="115000"/>
              </a:lnSpc>
              <a:spcBef>
                <a:spcPts val="1600"/>
              </a:spcBef>
              <a:spcAft>
                <a:spcPts val="0"/>
              </a:spcAft>
              <a:buSzPts val="1600"/>
              <a:buAutoNum type="romanLcPeriod"/>
              <a:defRPr>
                <a:solidFill>
                  <a:srgbClr val="434343"/>
                </a:solidFill>
              </a:defRPr>
            </a:lvl3pPr>
            <a:lvl4pPr marL="1828800" lvl="3" indent="-330200" rtl="0">
              <a:lnSpc>
                <a:spcPct val="115000"/>
              </a:lnSpc>
              <a:spcBef>
                <a:spcPts val="1600"/>
              </a:spcBef>
              <a:spcAft>
                <a:spcPts val="0"/>
              </a:spcAft>
              <a:buSzPts val="1600"/>
              <a:buAutoNum type="arabicPeriod"/>
              <a:defRPr>
                <a:solidFill>
                  <a:srgbClr val="434343"/>
                </a:solidFill>
              </a:defRPr>
            </a:lvl4pPr>
            <a:lvl5pPr marL="2286000" lvl="4" indent="-330200" rtl="0">
              <a:lnSpc>
                <a:spcPct val="115000"/>
              </a:lnSpc>
              <a:spcBef>
                <a:spcPts val="1600"/>
              </a:spcBef>
              <a:spcAft>
                <a:spcPts val="0"/>
              </a:spcAft>
              <a:buSzPts val="1600"/>
              <a:buAutoNum type="alphaLcPeriod"/>
              <a:defRPr>
                <a:solidFill>
                  <a:srgbClr val="434343"/>
                </a:solidFill>
              </a:defRPr>
            </a:lvl5pPr>
            <a:lvl6pPr marL="2743200" lvl="5" indent="-330200" rtl="0">
              <a:lnSpc>
                <a:spcPct val="115000"/>
              </a:lnSpc>
              <a:spcBef>
                <a:spcPts val="1600"/>
              </a:spcBef>
              <a:spcAft>
                <a:spcPts val="0"/>
              </a:spcAft>
              <a:buSzPts val="1600"/>
              <a:buAutoNum type="romanLcPeriod"/>
              <a:defRPr>
                <a:solidFill>
                  <a:srgbClr val="434343"/>
                </a:solidFill>
              </a:defRPr>
            </a:lvl6pPr>
            <a:lvl7pPr marL="3200400" lvl="6" indent="-330200" rtl="0">
              <a:lnSpc>
                <a:spcPct val="115000"/>
              </a:lnSpc>
              <a:spcBef>
                <a:spcPts val="1600"/>
              </a:spcBef>
              <a:spcAft>
                <a:spcPts val="0"/>
              </a:spcAft>
              <a:buSzPts val="1600"/>
              <a:buAutoNum type="arabicPeriod"/>
              <a:defRPr>
                <a:solidFill>
                  <a:srgbClr val="434343"/>
                </a:solidFill>
              </a:defRPr>
            </a:lvl7pPr>
            <a:lvl8pPr marL="3657600" lvl="7" indent="-330200" rtl="0">
              <a:lnSpc>
                <a:spcPct val="115000"/>
              </a:lnSpc>
              <a:spcBef>
                <a:spcPts val="1600"/>
              </a:spcBef>
              <a:spcAft>
                <a:spcPts val="0"/>
              </a:spcAft>
              <a:buSzPts val="1600"/>
              <a:buAutoNum type="alphaLcPeriod"/>
              <a:defRPr>
                <a:solidFill>
                  <a:srgbClr val="434343"/>
                </a:solidFill>
              </a:defRPr>
            </a:lvl8pPr>
            <a:lvl9pPr marL="4114800" lvl="8" indent="-330200" rtl="0">
              <a:lnSpc>
                <a:spcPct val="115000"/>
              </a:lnSpc>
              <a:spcBef>
                <a:spcPts val="1600"/>
              </a:spcBef>
              <a:spcAft>
                <a:spcPts val="1600"/>
              </a:spcAft>
              <a:buSzPts val="1600"/>
              <a:buAutoNum type="romanLcPeriod"/>
              <a:defRPr>
                <a:solidFill>
                  <a:srgbClr val="434343"/>
                </a:solidFill>
              </a:defRPr>
            </a:lvl9pPr>
          </a:lstStyle>
          <a:p>
            <a:endParaRPr/>
          </a:p>
        </p:txBody>
      </p:sp>
      <p:sp>
        <p:nvSpPr>
          <p:cNvPr id="69" name="Google Shape;69;p7"/>
          <p:cNvSpPr txBox="1">
            <a:spLocks noGrp="1"/>
          </p:cNvSpPr>
          <p:nvPr>
            <p:ph type="title"/>
          </p:nvPr>
        </p:nvSpPr>
        <p:spPr>
          <a:xfrm>
            <a:off x="720000" y="1015750"/>
            <a:ext cx="4294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0"/>
        <p:cNvGrpSpPr/>
        <p:nvPr/>
      </p:nvGrpSpPr>
      <p:grpSpPr>
        <a:xfrm>
          <a:off x="0" y="0"/>
          <a:ext cx="0" cy="0"/>
          <a:chOff x="0" y="0"/>
          <a:chExt cx="0" cy="0"/>
        </a:xfrm>
      </p:grpSpPr>
      <p:sp>
        <p:nvSpPr>
          <p:cNvPr id="71" name="Google Shape;7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2"/>
        <p:cNvGrpSpPr/>
        <p:nvPr/>
      </p:nvGrpSpPr>
      <p:grpSpPr>
        <a:xfrm>
          <a:off x="0" y="0"/>
          <a:ext cx="0" cy="0"/>
          <a:chOff x="0" y="0"/>
          <a:chExt cx="0" cy="0"/>
        </a:xfrm>
      </p:grpSpPr>
      <p:sp>
        <p:nvSpPr>
          <p:cNvPr id="73" name="Google Shape;73;p9"/>
          <p:cNvSpPr txBox="1">
            <a:spLocks noGrp="1"/>
          </p:cNvSpPr>
          <p:nvPr>
            <p:ph type="title"/>
          </p:nvPr>
        </p:nvSpPr>
        <p:spPr>
          <a:xfrm>
            <a:off x="2088300" y="1309950"/>
            <a:ext cx="4967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4" name="Google Shape;74;p9"/>
          <p:cNvSpPr txBox="1">
            <a:spLocks noGrp="1"/>
          </p:cNvSpPr>
          <p:nvPr>
            <p:ph type="subTitle" idx="1"/>
          </p:nvPr>
        </p:nvSpPr>
        <p:spPr>
          <a:xfrm>
            <a:off x="2088300" y="2151750"/>
            <a:ext cx="49674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5"/>
        <p:cNvGrpSpPr/>
        <p:nvPr/>
      </p:nvGrpSpPr>
      <p:grpSpPr>
        <a:xfrm>
          <a:off x="0" y="0"/>
          <a:ext cx="0" cy="0"/>
          <a:chOff x="0" y="0"/>
          <a:chExt cx="0" cy="0"/>
        </a:xfrm>
      </p:grpSpPr>
      <p:sp>
        <p:nvSpPr>
          <p:cNvPr id="76" name="Google Shape;76;p10"/>
          <p:cNvSpPr txBox="1">
            <a:spLocks noGrp="1"/>
          </p:cNvSpPr>
          <p:nvPr>
            <p:ph type="title"/>
          </p:nvPr>
        </p:nvSpPr>
        <p:spPr>
          <a:xfrm>
            <a:off x="720000" y="38620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ctr" anchorCtr="0">
            <a:noAutofit/>
          </a:bodyPr>
          <a:lstStyle>
            <a:lvl1pPr marL="457200" lvl="0" indent="-330200">
              <a:lnSpc>
                <a:spcPct val="115000"/>
              </a:lnSpc>
              <a:spcBef>
                <a:spcPts val="0"/>
              </a:spcBef>
              <a:spcAft>
                <a:spcPts val="0"/>
              </a:spcAft>
              <a:buClr>
                <a:schemeClr val="lt2"/>
              </a:buClr>
              <a:buSzPts val="1600"/>
              <a:buFont typeface="Cairo"/>
              <a:buChar char="●"/>
              <a:defRPr sz="1600">
                <a:solidFill>
                  <a:schemeClr val="lt2"/>
                </a:solidFill>
                <a:latin typeface="Cairo"/>
                <a:ea typeface="Cairo"/>
                <a:cs typeface="Cairo"/>
                <a:sym typeface="Cairo"/>
              </a:defRPr>
            </a:lvl1pPr>
            <a:lvl2pPr marL="914400" lvl="1" indent="-330200">
              <a:lnSpc>
                <a:spcPct val="115000"/>
              </a:lnSpc>
              <a:spcBef>
                <a:spcPts val="1600"/>
              </a:spcBef>
              <a:spcAft>
                <a:spcPts val="0"/>
              </a:spcAft>
              <a:buClr>
                <a:schemeClr val="lt2"/>
              </a:buClr>
              <a:buSzPts val="1600"/>
              <a:buFont typeface="Cairo"/>
              <a:buChar char="○"/>
              <a:defRPr sz="1600">
                <a:solidFill>
                  <a:schemeClr val="lt2"/>
                </a:solidFill>
                <a:latin typeface="Cairo"/>
                <a:ea typeface="Cairo"/>
                <a:cs typeface="Cairo"/>
                <a:sym typeface="Cairo"/>
              </a:defRPr>
            </a:lvl2pPr>
            <a:lvl3pPr marL="1371600" lvl="2" indent="-330200">
              <a:lnSpc>
                <a:spcPct val="115000"/>
              </a:lnSpc>
              <a:spcBef>
                <a:spcPts val="1600"/>
              </a:spcBef>
              <a:spcAft>
                <a:spcPts val="0"/>
              </a:spcAft>
              <a:buClr>
                <a:schemeClr val="lt2"/>
              </a:buClr>
              <a:buSzPts val="1600"/>
              <a:buFont typeface="Cairo"/>
              <a:buChar char="■"/>
              <a:defRPr sz="1600">
                <a:solidFill>
                  <a:schemeClr val="lt2"/>
                </a:solidFill>
                <a:latin typeface="Cairo"/>
                <a:ea typeface="Cairo"/>
                <a:cs typeface="Cairo"/>
                <a:sym typeface="Cairo"/>
              </a:defRPr>
            </a:lvl3pPr>
            <a:lvl4pPr marL="1828800" lvl="3" indent="-330200">
              <a:lnSpc>
                <a:spcPct val="115000"/>
              </a:lnSpc>
              <a:spcBef>
                <a:spcPts val="1600"/>
              </a:spcBef>
              <a:spcAft>
                <a:spcPts val="0"/>
              </a:spcAft>
              <a:buClr>
                <a:schemeClr val="lt2"/>
              </a:buClr>
              <a:buSzPts val="1600"/>
              <a:buFont typeface="Cairo"/>
              <a:buChar char="●"/>
              <a:defRPr sz="1600">
                <a:solidFill>
                  <a:schemeClr val="lt2"/>
                </a:solidFill>
                <a:latin typeface="Cairo"/>
                <a:ea typeface="Cairo"/>
                <a:cs typeface="Cairo"/>
                <a:sym typeface="Cairo"/>
              </a:defRPr>
            </a:lvl4pPr>
            <a:lvl5pPr marL="2286000" lvl="4" indent="-330200">
              <a:lnSpc>
                <a:spcPct val="115000"/>
              </a:lnSpc>
              <a:spcBef>
                <a:spcPts val="1600"/>
              </a:spcBef>
              <a:spcAft>
                <a:spcPts val="0"/>
              </a:spcAft>
              <a:buClr>
                <a:schemeClr val="lt2"/>
              </a:buClr>
              <a:buSzPts val="1600"/>
              <a:buFont typeface="Cairo"/>
              <a:buChar char="○"/>
              <a:defRPr sz="1600">
                <a:solidFill>
                  <a:schemeClr val="lt2"/>
                </a:solidFill>
                <a:latin typeface="Cairo"/>
                <a:ea typeface="Cairo"/>
                <a:cs typeface="Cairo"/>
                <a:sym typeface="Cairo"/>
              </a:defRPr>
            </a:lvl5pPr>
            <a:lvl6pPr marL="2743200" lvl="5" indent="-330200">
              <a:lnSpc>
                <a:spcPct val="115000"/>
              </a:lnSpc>
              <a:spcBef>
                <a:spcPts val="1600"/>
              </a:spcBef>
              <a:spcAft>
                <a:spcPts val="0"/>
              </a:spcAft>
              <a:buClr>
                <a:schemeClr val="lt2"/>
              </a:buClr>
              <a:buSzPts val="1600"/>
              <a:buFont typeface="Cairo"/>
              <a:buChar char="■"/>
              <a:defRPr sz="1600">
                <a:solidFill>
                  <a:schemeClr val="lt2"/>
                </a:solidFill>
                <a:latin typeface="Cairo"/>
                <a:ea typeface="Cairo"/>
                <a:cs typeface="Cairo"/>
                <a:sym typeface="Cairo"/>
              </a:defRPr>
            </a:lvl6pPr>
            <a:lvl7pPr marL="3200400" lvl="6" indent="-330200">
              <a:lnSpc>
                <a:spcPct val="115000"/>
              </a:lnSpc>
              <a:spcBef>
                <a:spcPts val="1600"/>
              </a:spcBef>
              <a:spcAft>
                <a:spcPts val="0"/>
              </a:spcAft>
              <a:buClr>
                <a:schemeClr val="lt2"/>
              </a:buClr>
              <a:buSzPts val="1600"/>
              <a:buFont typeface="Cairo"/>
              <a:buChar char="●"/>
              <a:defRPr sz="1600">
                <a:solidFill>
                  <a:schemeClr val="lt2"/>
                </a:solidFill>
                <a:latin typeface="Cairo"/>
                <a:ea typeface="Cairo"/>
                <a:cs typeface="Cairo"/>
                <a:sym typeface="Cairo"/>
              </a:defRPr>
            </a:lvl7pPr>
            <a:lvl8pPr marL="3657600" lvl="7" indent="-330200">
              <a:lnSpc>
                <a:spcPct val="115000"/>
              </a:lnSpc>
              <a:spcBef>
                <a:spcPts val="1600"/>
              </a:spcBef>
              <a:spcAft>
                <a:spcPts val="0"/>
              </a:spcAft>
              <a:buClr>
                <a:schemeClr val="lt2"/>
              </a:buClr>
              <a:buSzPts val="1600"/>
              <a:buFont typeface="Cairo"/>
              <a:buChar char="○"/>
              <a:defRPr sz="1600">
                <a:solidFill>
                  <a:schemeClr val="lt2"/>
                </a:solidFill>
                <a:latin typeface="Cairo"/>
                <a:ea typeface="Cairo"/>
                <a:cs typeface="Cairo"/>
                <a:sym typeface="Cairo"/>
              </a:defRPr>
            </a:lvl8pPr>
            <a:lvl9pPr marL="4114800" lvl="8" indent="-330200">
              <a:lnSpc>
                <a:spcPct val="115000"/>
              </a:lnSpc>
              <a:spcBef>
                <a:spcPts val="1600"/>
              </a:spcBef>
              <a:spcAft>
                <a:spcPts val="1600"/>
              </a:spcAft>
              <a:buClr>
                <a:schemeClr val="lt2"/>
              </a:buClr>
              <a:buSzPts val="1600"/>
              <a:buFont typeface="Cairo"/>
              <a:buChar char="■"/>
              <a:defRPr sz="1600">
                <a:solidFill>
                  <a:schemeClr val="lt2"/>
                </a:solidFill>
                <a:latin typeface="Cairo"/>
                <a:ea typeface="Cairo"/>
                <a:cs typeface="Cairo"/>
                <a:sym typeface="Cai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61">
          <p15:clr>
            <a:srgbClr val="EA4335"/>
          </p15:clr>
        </p15:guide>
        <p15:guide id="2" pos="288">
          <p15:clr>
            <a:srgbClr val="EA4335"/>
          </p15:clr>
        </p15:guide>
        <p15:guide id="3" pos="5472">
          <p15:clr>
            <a:srgbClr val="EA4335"/>
          </p15:clr>
        </p15:guide>
        <p15:guide id="4" orient="horz" pos="2979">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7.png"/><Relationship Id="rId7" Type="http://schemas.openxmlformats.org/officeDocument/2006/relationships/image" Target="../media/image1.png"/><Relationship Id="rId12" Type="http://schemas.openxmlformats.org/officeDocument/2006/relationships/image" Target="../media/image22.JPG"/><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image" Target="../media/image3.png"/><Relationship Id="rId11" Type="http://schemas.openxmlformats.org/officeDocument/2006/relationships/image" Target="../media/image21.jpeg"/><Relationship Id="rId5" Type="http://schemas.openxmlformats.org/officeDocument/2006/relationships/image" Target="../media/image19.png"/><Relationship Id="rId10" Type="http://schemas.openxmlformats.org/officeDocument/2006/relationships/image" Target="../media/image20.jpeg"/><Relationship Id="rId4" Type="http://schemas.openxmlformats.org/officeDocument/2006/relationships/image" Target="../media/image18.png"/><Relationship Id="rId9" Type="http://schemas.openxmlformats.org/officeDocument/2006/relationships/image" Target="../media/image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9"/>
          <p:cNvSpPr/>
          <p:nvPr/>
        </p:nvSpPr>
        <p:spPr>
          <a:xfrm rot="-6711285" flipH="1">
            <a:off x="6251487" y="4057954"/>
            <a:ext cx="1279479" cy="1202222"/>
          </a:xfrm>
          <a:custGeom>
            <a:avLst/>
            <a:gdLst/>
            <a:ahLst/>
            <a:cxnLst/>
            <a:rect l="l" t="t" r="r" b="b"/>
            <a:pathLst>
              <a:path w="42066" h="39526" extrusionOk="0">
                <a:moveTo>
                  <a:pt x="2930" y="0"/>
                </a:moveTo>
                <a:cubicBezTo>
                  <a:pt x="2487" y="0"/>
                  <a:pt x="2071" y="255"/>
                  <a:pt x="1730" y="899"/>
                </a:cubicBezTo>
                <a:cubicBezTo>
                  <a:pt x="1178" y="1951"/>
                  <a:pt x="1479" y="3330"/>
                  <a:pt x="1805" y="4407"/>
                </a:cubicBezTo>
                <a:cubicBezTo>
                  <a:pt x="2156" y="5560"/>
                  <a:pt x="2732" y="6588"/>
                  <a:pt x="3434" y="7565"/>
                </a:cubicBezTo>
                <a:cubicBezTo>
                  <a:pt x="4236" y="8643"/>
                  <a:pt x="5188" y="9646"/>
                  <a:pt x="6241" y="10523"/>
                </a:cubicBezTo>
                <a:cubicBezTo>
                  <a:pt x="6767" y="10924"/>
                  <a:pt x="7294" y="11300"/>
                  <a:pt x="7845" y="11651"/>
                </a:cubicBezTo>
                <a:cubicBezTo>
                  <a:pt x="8371" y="12001"/>
                  <a:pt x="8973" y="12402"/>
                  <a:pt x="9625" y="12503"/>
                </a:cubicBezTo>
                <a:cubicBezTo>
                  <a:pt x="10402" y="13505"/>
                  <a:pt x="11178" y="14508"/>
                  <a:pt x="12006" y="15485"/>
                </a:cubicBezTo>
                <a:cubicBezTo>
                  <a:pt x="10279" y="14545"/>
                  <a:pt x="8284" y="14083"/>
                  <a:pt x="6316" y="14083"/>
                </a:cubicBezTo>
                <a:cubicBezTo>
                  <a:pt x="5398" y="14083"/>
                  <a:pt x="4486" y="14183"/>
                  <a:pt x="3609" y="14382"/>
                </a:cubicBezTo>
                <a:cubicBezTo>
                  <a:pt x="2707" y="14583"/>
                  <a:pt x="0" y="15285"/>
                  <a:pt x="978" y="16738"/>
                </a:cubicBezTo>
                <a:cubicBezTo>
                  <a:pt x="1454" y="17415"/>
                  <a:pt x="2381" y="17390"/>
                  <a:pt x="3108" y="17415"/>
                </a:cubicBezTo>
                <a:cubicBezTo>
                  <a:pt x="4161" y="17490"/>
                  <a:pt x="5214" y="17540"/>
                  <a:pt x="6266" y="17540"/>
                </a:cubicBezTo>
                <a:cubicBezTo>
                  <a:pt x="6453" y="17544"/>
                  <a:pt x="6641" y="17547"/>
                  <a:pt x="6829" y="17547"/>
                </a:cubicBezTo>
                <a:cubicBezTo>
                  <a:pt x="7800" y="17547"/>
                  <a:pt x="8780" y="17491"/>
                  <a:pt x="9725" y="17365"/>
                </a:cubicBezTo>
                <a:cubicBezTo>
                  <a:pt x="10301" y="17290"/>
                  <a:pt x="10853" y="17189"/>
                  <a:pt x="11404" y="17039"/>
                </a:cubicBezTo>
                <a:cubicBezTo>
                  <a:pt x="11905" y="16939"/>
                  <a:pt x="12457" y="16814"/>
                  <a:pt x="12908" y="16563"/>
                </a:cubicBezTo>
                <a:cubicBezTo>
                  <a:pt x="13234" y="16939"/>
                  <a:pt x="13559" y="17340"/>
                  <a:pt x="13910" y="17716"/>
                </a:cubicBezTo>
                <a:cubicBezTo>
                  <a:pt x="12457" y="17741"/>
                  <a:pt x="11078" y="18217"/>
                  <a:pt x="9850" y="18919"/>
                </a:cubicBezTo>
                <a:cubicBezTo>
                  <a:pt x="9173" y="19295"/>
                  <a:pt x="8572" y="19771"/>
                  <a:pt x="8021" y="20272"/>
                </a:cubicBezTo>
                <a:cubicBezTo>
                  <a:pt x="7419" y="20773"/>
                  <a:pt x="6843" y="21325"/>
                  <a:pt x="6442" y="22002"/>
                </a:cubicBezTo>
                <a:cubicBezTo>
                  <a:pt x="6066" y="22628"/>
                  <a:pt x="5890" y="23355"/>
                  <a:pt x="6091" y="24082"/>
                </a:cubicBezTo>
                <a:cubicBezTo>
                  <a:pt x="6228" y="24630"/>
                  <a:pt x="6579" y="24826"/>
                  <a:pt x="7037" y="24826"/>
                </a:cubicBezTo>
                <a:cubicBezTo>
                  <a:pt x="7165" y="24826"/>
                  <a:pt x="7301" y="24811"/>
                  <a:pt x="7444" y="24784"/>
                </a:cubicBezTo>
                <a:cubicBezTo>
                  <a:pt x="8196" y="24658"/>
                  <a:pt x="8873" y="24232"/>
                  <a:pt x="9449" y="23781"/>
                </a:cubicBezTo>
                <a:cubicBezTo>
                  <a:pt x="10076" y="23305"/>
                  <a:pt x="10677" y="22778"/>
                  <a:pt x="11279" y="22252"/>
                </a:cubicBezTo>
                <a:cubicBezTo>
                  <a:pt x="11955" y="21651"/>
                  <a:pt x="12582" y="20999"/>
                  <a:pt x="13158" y="20297"/>
                </a:cubicBezTo>
                <a:cubicBezTo>
                  <a:pt x="13635" y="19721"/>
                  <a:pt x="14236" y="19019"/>
                  <a:pt x="14412" y="18267"/>
                </a:cubicBezTo>
                <a:cubicBezTo>
                  <a:pt x="15464" y="19470"/>
                  <a:pt x="16567" y="20623"/>
                  <a:pt x="17720" y="21751"/>
                </a:cubicBezTo>
                <a:cubicBezTo>
                  <a:pt x="18998" y="23054"/>
                  <a:pt x="20301" y="24357"/>
                  <a:pt x="21655" y="25611"/>
                </a:cubicBezTo>
                <a:cubicBezTo>
                  <a:pt x="20909" y="25570"/>
                  <a:pt x="20159" y="25538"/>
                  <a:pt x="19412" y="25538"/>
                </a:cubicBezTo>
                <a:cubicBezTo>
                  <a:pt x="17399" y="25538"/>
                  <a:pt x="15406" y="25767"/>
                  <a:pt x="13559" y="26663"/>
                </a:cubicBezTo>
                <a:cubicBezTo>
                  <a:pt x="13058" y="26914"/>
                  <a:pt x="12457" y="27215"/>
                  <a:pt x="12356" y="27841"/>
                </a:cubicBezTo>
                <a:cubicBezTo>
                  <a:pt x="12281" y="28393"/>
                  <a:pt x="12632" y="28794"/>
                  <a:pt x="13183" y="28869"/>
                </a:cubicBezTo>
                <a:cubicBezTo>
                  <a:pt x="13404" y="28898"/>
                  <a:pt x="13630" y="28910"/>
                  <a:pt x="13860" y="28910"/>
                </a:cubicBezTo>
                <a:cubicBezTo>
                  <a:pt x="14413" y="28910"/>
                  <a:pt x="14983" y="28839"/>
                  <a:pt x="15514" y="28769"/>
                </a:cubicBezTo>
                <a:cubicBezTo>
                  <a:pt x="16316" y="28668"/>
                  <a:pt x="17093" y="28493"/>
                  <a:pt x="17870" y="28292"/>
                </a:cubicBezTo>
                <a:cubicBezTo>
                  <a:pt x="18747" y="28042"/>
                  <a:pt x="19625" y="27741"/>
                  <a:pt x="20477" y="27390"/>
                </a:cubicBezTo>
                <a:cubicBezTo>
                  <a:pt x="20903" y="27240"/>
                  <a:pt x="21329" y="27039"/>
                  <a:pt x="21730" y="26864"/>
                </a:cubicBezTo>
                <a:cubicBezTo>
                  <a:pt x="22006" y="26738"/>
                  <a:pt x="22306" y="26638"/>
                  <a:pt x="22557" y="26488"/>
                </a:cubicBezTo>
                <a:cubicBezTo>
                  <a:pt x="25063" y="28844"/>
                  <a:pt x="27670" y="31099"/>
                  <a:pt x="30402" y="33180"/>
                </a:cubicBezTo>
                <a:cubicBezTo>
                  <a:pt x="29877" y="33090"/>
                  <a:pt x="29344" y="33046"/>
                  <a:pt x="28811" y="33046"/>
                </a:cubicBezTo>
                <a:cubicBezTo>
                  <a:pt x="26801" y="33046"/>
                  <a:pt x="24788" y="33675"/>
                  <a:pt x="23184" y="34884"/>
                </a:cubicBezTo>
                <a:cubicBezTo>
                  <a:pt x="22707" y="35235"/>
                  <a:pt x="22031" y="35711"/>
                  <a:pt x="21780" y="36262"/>
                </a:cubicBezTo>
                <a:cubicBezTo>
                  <a:pt x="21504" y="36864"/>
                  <a:pt x="22106" y="37114"/>
                  <a:pt x="22607" y="37190"/>
                </a:cubicBezTo>
                <a:cubicBezTo>
                  <a:pt x="22826" y="37219"/>
                  <a:pt x="23046" y="37233"/>
                  <a:pt x="23267" y="37233"/>
                </a:cubicBezTo>
                <a:cubicBezTo>
                  <a:pt x="24534" y="37233"/>
                  <a:pt x="25811" y="36778"/>
                  <a:pt x="26943" y="36287"/>
                </a:cubicBezTo>
                <a:cubicBezTo>
                  <a:pt x="27770" y="35936"/>
                  <a:pt x="28572" y="35510"/>
                  <a:pt x="29299" y="35034"/>
                </a:cubicBezTo>
                <a:cubicBezTo>
                  <a:pt x="29650" y="34809"/>
                  <a:pt x="29976" y="34583"/>
                  <a:pt x="30301" y="34332"/>
                </a:cubicBezTo>
                <a:cubicBezTo>
                  <a:pt x="30552" y="34107"/>
                  <a:pt x="30853" y="33931"/>
                  <a:pt x="31028" y="33631"/>
                </a:cubicBezTo>
                <a:cubicBezTo>
                  <a:pt x="31429" y="33906"/>
                  <a:pt x="31805" y="34207"/>
                  <a:pt x="32206" y="34483"/>
                </a:cubicBezTo>
                <a:cubicBezTo>
                  <a:pt x="33710" y="35535"/>
                  <a:pt x="35239" y="36488"/>
                  <a:pt x="36818" y="37390"/>
                </a:cubicBezTo>
                <a:cubicBezTo>
                  <a:pt x="38347" y="38242"/>
                  <a:pt x="39951" y="39119"/>
                  <a:pt x="41680" y="39520"/>
                </a:cubicBezTo>
                <a:cubicBezTo>
                  <a:pt x="41697" y="39524"/>
                  <a:pt x="41715" y="39526"/>
                  <a:pt x="41731" y="39526"/>
                </a:cubicBezTo>
                <a:cubicBezTo>
                  <a:pt x="41950" y="39526"/>
                  <a:pt x="42065" y="39234"/>
                  <a:pt x="41855" y="39094"/>
                </a:cubicBezTo>
                <a:cubicBezTo>
                  <a:pt x="40552" y="38242"/>
                  <a:pt x="39123" y="37616"/>
                  <a:pt x="37745" y="36864"/>
                </a:cubicBezTo>
                <a:cubicBezTo>
                  <a:pt x="36392" y="36112"/>
                  <a:pt x="35038" y="35285"/>
                  <a:pt x="33735" y="34433"/>
                </a:cubicBezTo>
                <a:cubicBezTo>
                  <a:pt x="31529" y="32954"/>
                  <a:pt x="29399" y="31325"/>
                  <a:pt x="27344" y="29621"/>
                </a:cubicBezTo>
                <a:cubicBezTo>
                  <a:pt x="27469" y="29019"/>
                  <a:pt x="27494" y="28393"/>
                  <a:pt x="27494" y="27791"/>
                </a:cubicBezTo>
                <a:cubicBezTo>
                  <a:pt x="27544" y="27039"/>
                  <a:pt x="27519" y="26262"/>
                  <a:pt x="27469" y="25485"/>
                </a:cubicBezTo>
                <a:cubicBezTo>
                  <a:pt x="27419" y="24758"/>
                  <a:pt x="27344" y="24007"/>
                  <a:pt x="27244" y="23280"/>
                </a:cubicBezTo>
                <a:cubicBezTo>
                  <a:pt x="27169" y="22703"/>
                  <a:pt x="27018" y="22102"/>
                  <a:pt x="26692" y="21601"/>
                </a:cubicBezTo>
                <a:cubicBezTo>
                  <a:pt x="26417" y="21225"/>
                  <a:pt x="26041" y="20824"/>
                  <a:pt x="25539" y="20824"/>
                </a:cubicBezTo>
                <a:cubicBezTo>
                  <a:pt x="25523" y="20823"/>
                  <a:pt x="25507" y="20822"/>
                  <a:pt x="25492" y="20822"/>
                </a:cubicBezTo>
                <a:cubicBezTo>
                  <a:pt x="25043" y="20822"/>
                  <a:pt x="24761" y="21165"/>
                  <a:pt x="24712" y="21601"/>
                </a:cubicBezTo>
                <a:cubicBezTo>
                  <a:pt x="24512" y="22929"/>
                  <a:pt x="24737" y="24408"/>
                  <a:pt x="25038" y="25711"/>
                </a:cubicBezTo>
                <a:cubicBezTo>
                  <a:pt x="25239" y="26638"/>
                  <a:pt x="25514" y="27540"/>
                  <a:pt x="25890" y="28393"/>
                </a:cubicBezTo>
                <a:cubicBezTo>
                  <a:pt x="23534" y="26337"/>
                  <a:pt x="21229" y="24232"/>
                  <a:pt x="18973" y="22027"/>
                </a:cubicBezTo>
                <a:cubicBezTo>
                  <a:pt x="19224" y="21375"/>
                  <a:pt x="19224" y="20548"/>
                  <a:pt x="19274" y="19896"/>
                </a:cubicBezTo>
                <a:cubicBezTo>
                  <a:pt x="19349" y="18944"/>
                  <a:pt x="19349" y="17992"/>
                  <a:pt x="19249" y="17039"/>
                </a:cubicBezTo>
                <a:cubicBezTo>
                  <a:pt x="19098" y="15535"/>
                  <a:pt x="18848" y="14032"/>
                  <a:pt x="18346" y="12603"/>
                </a:cubicBezTo>
                <a:cubicBezTo>
                  <a:pt x="18171" y="12127"/>
                  <a:pt x="17970" y="11225"/>
                  <a:pt x="17344" y="11199"/>
                </a:cubicBezTo>
                <a:cubicBezTo>
                  <a:pt x="17324" y="11198"/>
                  <a:pt x="17304" y="11197"/>
                  <a:pt x="17285" y="11197"/>
                </a:cubicBezTo>
                <a:cubicBezTo>
                  <a:pt x="16716" y="11197"/>
                  <a:pt x="16335" y="11892"/>
                  <a:pt x="16141" y="12352"/>
                </a:cubicBezTo>
                <a:cubicBezTo>
                  <a:pt x="15514" y="13681"/>
                  <a:pt x="15815" y="15260"/>
                  <a:pt x="16166" y="16613"/>
                </a:cubicBezTo>
                <a:cubicBezTo>
                  <a:pt x="16517" y="17941"/>
                  <a:pt x="16943" y="19345"/>
                  <a:pt x="17569" y="20623"/>
                </a:cubicBezTo>
                <a:cubicBezTo>
                  <a:pt x="15665" y="18718"/>
                  <a:pt x="13835" y="16788"/>
                  <a:pt x="12056" y="14783"/>
                </a:cubicBezTo>
                <a:cubicBezTo>
                  <a:pt x="11304" y="13956"/>
                  <a:pt x="10577" y="13079"/>
                  <a:pt x="9875" y="12202"/>
                </a:cubicBezTo>
                <a:cubicBezTo>
                  <a:pt x="9875" y="11776"/>
                  <a:pt x="9700" y="11325"/>
                  <a:pt x="9574" y="10949"/>
                </a:cubicBezTo>
                <a:cubicBezTo>
                  <a:pt x="9299" y="10072"/>
                  <a:pt x="8973" y="9245"/>
                  <a:pt x="8672" y="8392"/>
                </a:cubicBezTo>
                <a:cubicBezTo>
                  <a:pt x="8046" y="6588"/>
                  <a:pt x="7344" y="4808"/>
                  <a:pt x="6366" y="3179"/>
                </a:cubicBezTo>
                <a:cubicBezTo>
                  <a:pt x="5804" y="2242"/>
                  <a:pt x="4246" y="0"/>
                  <a:pt x="2930" y="0"/>
                </a:cubicBezTo>
                <a:close/>
              </a:path>
            </a:pathLst>
          </a:custGeom>
          <a:solidFill>
            <a:srgbClr val="873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txBox="1">
            <a:spLocks noGrp="1"/>
          </p:cNvSpPr>
          <p:nvPr>
            <p:ph type="ctrTitle"/>
          </p:nvPr>
        </p:nvSpPr>
        <p:spPr>
          <a:xfrm>
            <a:off x="2711250" y="666050"/>
            <a:ext cx="6055200" cy="2388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400"/>
              <a:t>Childhood Adversity’s Impact on Dynamic Mental Health During and Post Pregnancy</a:t>
            </a:r>
            <a:r>
              <a:rPr lang="en" sz="3400">
                <a:solidFill>
                  <a:schemeClr val="dk2"/>
                </a:solidFill>
              </a:rPr>
              <a:t> </a:t>
            </a:r>
            <a:endParaRPr sz="3400">
              <a:solidFill>
                <a:schemeClr val="dk2"/>
              </a:solidFill>
            </a:endParaRPr>
          </a:p>
          <a:p>
            <a:pPr marL="457200" lvl="0" indent="-393700" algn="r" rtl="0">
              <a:spcBef>
                <a:spcPts val="0"/>
              </a:spcBef>
              <a:spcAft>
                <a:spcPts val="0"/>
              </a:spcAft>
              <a:buClr>
                <a:schemeClr val="dk2"/>
              </a:buClr>
              <a:buSzPts val="2600"/>
              <a:buChar char="-"/>
            </a:pPr>
            <a:r>
              <a:rPr lang="en" sz="2600">
                <a:solidFill>
                  <a:schemeClr val="dk2"/>
                </a:solidFill>
              </a:rPr>
              <a:t>A Causal Discovery Approach</a:t>
            </a:r>
            <a:endParaRPr sz="2600" b="0">
              <a:solidFill>
                <a:schemeClr val="lt1"/>
              </a:solidFill>
              <a:latin typeface="Work Sans ExtraBold"/>
              <a:ea typeface="Work Sans ExtraBold"/>
              <a:cs typeface="Work Sans ExtraBold"/>
              <a:sym typeface="Work Sans ExtraBold"/>
            </a:endParaRPr>
          </a:p>
        </p:txBody>
      </p:sp>
      <p:sp>
        <p:nvSpPr>
          <p:cNvPr id="175" name="Google Shape;175;p29"/>
          <p:cNvSpPr txBox="1">
            <a:spLocks noGrp="1"/>
          </p:cNvSpPr>
          <p:nvPr>
            <p:ph type="subTitle" idx="1"/>
          </p:nvPr>
        </p:nvSpPr>
        <p:spPr>
          <a:xfrm>
            <a:off x="3230225" y="3054875"/>
            <a:ext cx="5536200" cy="47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Jennifer Yu*, Mai Ali, Parinita Edke, Rui Zhu, Anna Goldenberg</a:t>
            </a:r>
            <a:endParaRPr/>
          </a:p>
          <a:p>
            <a:pPr marL="0" lvl="0" indent="0" algn="l" rtl="0">
              <a:spcBef>
                <a:spcPts val="0"/>
              </a:spcBef>
              <a:spcAft>
                <a:spcPts val="0"/>
              </a:spcAft>
              <a:buNone/>
            </a:pPr>
            <a:endParaRPr/>
          </a:p>
        </p:txBody>
      </p:sp>
      <p:grpSp>
        <p:nvGrpSpPr>
          <p:cNvPr id="176" name="Google Shape;176;p29"/>
          <p:cNvGrpSpPr/>
          <p:nvPr/>
        </p:nvGrpSpPr>
        <p:grpSpPr>
          <a:xfrm>
            <a:off x="-1472431" y="2049495"/>
            <a:ext cx="5336709" cy="5335533"/>
            <a:chOff x="2257025" y="1177350"/>
            <a:chExt cx="2949925" cy="2949275"/>
          </a:xfrm>
        </p:grpSpPr>
        <p:sp>
          <p:nvSpPr>
            <p:cNvPr id="177" name="Google Shape;177;p29"/>
            <p:cNvSpPr/>
            <p:nvPr/>
          </p:nvSpPr>
          <p:spPr>
            <a:xfrm>
              <a:off x="2257025" y="1177350"/>
              <a:ext cx="2949925" cy="2949275"/>
            </a:xfrm>
            <a:custGeom>
              <a:avLst/>
              <a:gdLst/>
              <a:ahLst/>
              <a:cxnLst/>
              <a:rect l="l" t="t" r="r" b="b"/>
              <a:pathLst>
                <a:path w="117997" h="117971" extrusionOk="0">
                  <a:moveTo>
                    <a:pt x="58999" y="0"/>
                  </a:moveTo>
                  <a:cubicBezTo>
                    <a:pt x="26417" y="0"/>
                    <a:pt x="1" y="26416"/>
                    <a:pt x="1" y="58998"/>
                  </a:cubicBezTo>
                  <a:cubicBezTo>
                    <a:pt x="1" y="91580"/>
                    <a:pt x="26417" y="117971"/>
                    <a:pt x="58999" y="117971"/>
                  </a:cubicBezTo>
                  <a:cubicBezTo>
                    <a:pt x="91580" y="117971"/>
                    <a:pt x="117997" y="91580"/>
                    <a:pt x="117997" y="58998"/>
                  </a:cubicBezTo>
                  <a:cubicBezTo>
                    <a:pt x="117997" y="26416"/>
                    <a:pt x="91580" y="0"/>
                    <a:pt x="58999" y="0"/>
                  </a:cubicBezTo>
                  <a:close/>
                </a:path>
              </a:pathLst>
            </a:custGeom>
            <a:solidFill>
              <a:srgbClr val="BDA3BC">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2428100" y="1348400"/>
              <a:ext cx="2607800" cy="2607175"/>
            </a:xfrm>
            <a:custGeom>
              <a:avLst/>
              <a:gdLst/>
              <a:ahLst/>
              <a:cxnLst/>
              <a:rect l="l" t="t" r="r" b="b"/>
              <a:pathLst>
                <a:path w="104312" h="104287" extrusionOk="0">
                  <a:moveTo>
                    <a:pt x="52156" y="0"/>
                  </a:moveTo>
                  <a:cubicBezTo>
                    <a:pt x="23359" y="0"/>
                    <a:pt x="0" y="23359"/>
                    <a:pt x="0" y="52156"/>
                  </a:cubicBezTo>
                  <a:cubicBezTo>
                    <a:pt x="0" y="80953"/>
                    <a:pt x="23359" y="104287"/>
                    <a:pt x="52156" y="104287"/>
                  </a:cubicBezTo>
                  <a:cubicBezTo>
                    <a:pt x="80953" y="104287"/>
                    <a:pt x="104311" y="80953"/>
                    <a:pt x="104311" y="52156"/>
                  </a:cubicBezTo>
                  <a:cubicBezTo>
                    <a:pt x="104311" y="23359"/>
                    <a:pt x="80953" y="0"/>
                    <a:pt x="52156" y="0"/>
                  </a:cubicBezTo>
                  <a:close/>
                </a:path>
              </a:pathLst>
            </a:custGeom>
            <a:solidFill>
              <a:srgbClr val="BDA3BC">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2638000" y="1558300"/>
              <a:ext cx="2188000" cy="2187375"/>
            </a:xfrm>
            <a:custGeom>
              <a:avLst/>
              <a:gdLst/>
              <a:ahLst/>
              <a:cxnLst/>
              <a:rect l="l" t="t" r="r" b="b"/>
              <a:pathLst>
                <a:path w="87520" h="87495" extrusionOk="0">
                  <a:moveTo>
                    <a:pt x="43760" y="0"/>
                  </a:moveTo>
                  <a:cubicBezTo>
                    <a:pt x="19599" y="0"/>
                    <a:pt x="0" y="19599"/>
                    <a:pt x="0" y="43760"/>
                  </a:cubicBezTo>
                  <a:cubicBezTo>
                    <a:pt x="0" y="67920"/>
                    <a:pt x="19599" y="87495"/>
                    <a:pt x="43760" y="87495"/>
                  </a:cubicBezTo>
                  <a:cubicBezTo>
                    <a:pt x="67920" y="87495"/>
                    <a:pt x="87519" y="67920"/>
                    <a:pt x="87519" y="43760"/>
                  </a:cubicBezTo>
                  <a:cubicBezTo>
                    <a:pt x="87519" y="19599"/>
                    <a:pt x="67920" y="0"/>
                    <a:pt x="43760" y="0"/>
                  </a:cubicBezTo>
                  <a:close/>
                </a:path>
              </a:pathLst>
            </a:custGeom>
            <a:solidFill>
              <a:srgbClr val="BDA3BC">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29"/>
          <p:cNvGrpSpPr/>
          <p:nvPr/>
        </p:nvGrpSpPr>
        <p:grpSpPr>
          <a:xfrm flipH="1">
            <a:off x="248484" y="1693643"/>
            <a:ext cx="3279048" cy="3450197"/>
            <a:chOff x="5410351" y="1696937"/>
            <a:chExt cx="3309161" cy="3482233"/>
          </a:xfrm>
        </p:grpSpPr>
        <p:sp>
          <p:nvSpPr>
            <p:cNvPr id="181" name="Google Shape;181;p29"/>
            <p:cNvSpPr/>
            <p:nvPr/>
          </p:nvSpPr>
          <p:spPr>
            <a:xfrm>
              <a:off x="5665402" y="1834805"/>
              <a:ext cx="1494317" cy="1684932"/>
            </a:xfrm>
            <a:custGeom>
              <a:avLst/>
              <a:gdLst/>
              <a:ahLst/>
              <a:cxnLst/>
              <a:rect l="l" t="t" r="r" b="b"/>
              <a:pathLst>
                <a:path w="76066" h="85769" extrusionOk="0">
                  <a:moveTo>
                    <a:pt x="42386" y="0"/>
                  </a:moveTo>
                  <a:cubicBezTo>
                    <a:pt x="40431" y="0"/>
                    <a:pt x="38464" y="252"/>
                    <a:pt x="36567" y="690"/>
                  </a:cubicBezTo>
                  <a:cubicBezTo>
                    <a:pt x="28446" y="2544"/>
                    <a:pt x="21404" y="8660"/>
                    <a:pt x="18396" y="16429"/>
                  </a:cubicBezTo>
                  <a:cubicBezTo>
                    <a:pt x="16842" y="20489"/>
                    <a:pt x="16266" y="25001"/>
                    <a:pt x="13785" y="28559"/>
                  </a:cubicBezTo>
                  <a:cubicBezTo>
                    <a:pt x="10777" y="32870"/>
                    <a:pt x="5263" y="35276"/>
                    <a:pt x="3258" y="40113"/>
                  </a:cubicBezTo>
                  <a:cubicBezTo>
                    <a:pt x="1830" y="43597"/>
                    <a:pt x="2682" y="47908"/>
                    <a:pt x="5339" y="50565"/>
                  </a:cubicBezTo>
                  <a:cubicBezTo>
                    <a:pt x="3509" y="50640"/>
                    <a:pt x="1905" y="51918"/>
                    <a:pt x="1053" y="53547"/>
                  </a:cubicBezTo>
                  <a:cubicBezTo>
                    <a:pt x="176" y="55151"/>
                    <a:pt x="0" y="57081"/>
                    <a:pt x="176" y="58885"/>
                  </a:cubicBezTo>
                  <a:cubicBezTo>
                    <a:pt x="326" y="60389"/>
                    <a:pt x="727" y="61943"/>
                    <a:pt x="1780" y="63046"/>
                  </a:cubicBezTo>
                  <a:cubicBezTo>
                    <a:pt x="401" y="65151"/>
                    <a:pt x="802" y="68109"/>
                    <a:pt x="2206" y="70214"/>
                  </a:cubicBezTo>
                  <a:cubicBezTo>
                    <a:pt x="3484" y="72119"/>
                    <a:pt x="5464" y="73547"/>
                    <a:pt x="7694" y="74124"/>
                  </a:cubicBezTo>
                  <a:cubicBezTo>
                    <a:pt x="14637" y="75928"/>
                    <a:pt x="20101" y="81241"/>
                    <a:pt x="26968" y="83272"/>
                  </a:cubicBezTo>
                  <a:cubicBezTo>
                    <a:pt x="32240" y="84830"/>
                    <a:pt x="37734" y="85768"/>
                    <a:pt x="43235" y="85768"/>
                  </a:cubicBezTo>
                  <a:cubicBezTo>
                    <a:pt x="44898" y="85768"/>
                    <a:pt x="46562" y="85683"/>
                    <a:pt x="48221" y="85502"/>
                  </a:cubicBezTo>
                  <a:cubicBezTo>
                    <a:pt x="50953" y="85201"/>
                    <a:pt x="53735" y="84650"/>
                    <a:pt x="56191" y="83397"/>
                  </a:cubicBezTo>
                  <a:cubicBezTo>
                    <a:pt x="58772" y="82094"/>
                    <a:pt x="61229" y="79988"/>
                    <a:pt x="62707" y="77507"/>
                  </a:cubicBezTo>
                  <a:cubicBezTo>
                    <a:pt x="65214" y="76780"/>
                    <a:pt x="67494" y="75201"/>
                    <a:pt x="68898" y="72996"/>
                  </a:cubicBezTo>
                  <a:cubicBezTo>
                    <a:pt x="70276" y="70790"/>
                    <a:pt x="71028" y="67933"/>
                    <a:pt x="70151" y="65477"/>
                  </a:cubicBezTo>
                  <a:cubicBezTo>
                    <a:pt x="72782" y="64474"/>
                    <a:pt x="74737" y="62068"/>
                    <a:pt x="75389" y="59362"/>
                  </a:cubicBezTo>
                  <a:cubicBezTo>
                    <a:pt x="76066" y="56655"/>
                    <a:pt x="75489" y="53723"/>
                    <a:pt x="74086" y="51291"/>
                  </a:cubicBezTo>
                  <a:cubicBezTo>
                    <a:pt x="72908" y="49236"/>
                    <a:pt x="71153" y="47557"/>
                    <a:pt x="69850" y="45602"/>
                  </a:cubicBezTo>
                  <a:cubicBezTo>
                    <a:pt x="66767" y="40991"/>
                    <a:pt x="66216" y="35226"/>
                    <a:pt x="65489" y="29762"/>
                  </a:cubicBezTo>
                  <a:cubicBezTo>
                    <a:pt x="64737" y="24249"/>
                    <a:pt x="63710" y="18710"/>
                    <a:pt x="61404" y="13672"/>
                  </a:cubicBezTo>
                  <a:cubicBezTo>
                    <a:pt x="59073" y="8609"/>
                    <a:pt x="55339" y="4048"/>
                    <a:pt x="50326" y="1667"/>
                  </a:cubicBezTo>
                  <a:cubicBezTo>
                    <a:pt x="47852" y="496"/>
                    <a:pt x="45131" y="0"/>
                    <a:pt x="42386"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6142481" y="2058090"/>
              <a:ext cx="717887" cy="1251229"/>
            </a:xfrm>
            <a:custGeom>
              <a:avLst/>
              <a:gdLst/>
              <a:ahLst/>
              <a:cxnLst/>
              <a:rect l="l" t="t" r="r" b="b"/>
              <a:pathLst>
                <a:path w="36543" h="63692" extrusionOk="0">
                  <a:moveTo>
                    <a:pt x="29550" y="0"/>
                  </a:moveTo>
                  <a:lnTo>
                    <a:pt x="7770" y="8421"/>
                  </a:lnTo>
                  <a:cubicBezTo>
                    <a:pt x="7770" y="8421"/>
                    <a:pt x="4262" y="34537"/>
                    <a:pt x="1605" y="42557"/>
                  </a:cubicBezTo>
                  <a:cubicBezTo>
                    <a:pt x="1279" y="43484"/>
                    <a:pt x="728" y="44387"/>
                    <a:pt x="1" y="45264"/>
                  </a:cubicBezTo>
                  <a:cubicBezTo>
                    <a:pt x="4550" y="52063"/>
                    <a:pt x="12856" y="63692"/>
                    <a:pt x="16424" y="63692"/>
                  </a:cubicBezTo>
                  <a:cubicBezTo>
                    <a:pt x="16473" y="63692"/>
                    <a:pt x="16520" y="63689"/>
                    <a:pt x="16567" y="63685"/>
                  </a:cubicBezTo>
                  <a:cubicBezTo>
                    <a:pt x="19750" y="63384"/>
                    <a:pt x="20678" y="56116"/>
                    <a:pt x="20928" y="51028"/>
                  </a:cubicBezTo>
                  <a:cubicBezTo>
                    <a:pt x="20026" y="49925"/>
                    <a:pt x="19174" y="48823"/>
                    <a:pt x="18472" y="47695"/>
                  </a:cubicBezTo>
                  <a:cubicBezTo>
                    <a:pt x="17420" y="46041"/>
                    <a:pt x="17244" y="42657"/>
                    <a:pt x="17244" y="42657"/>
                  </a:cubicBezTo>
                  <a:lnTo>
                    <a:pt x="17244" y="42657"/>
                  </a:lnTo>
                  <a:cubicBezTo>
                    <a:pt x="17244" y="42657"/>
                    <a:pt x="18255" y="42932"/>
                    <a:pt x="19805" y="42932"/>
                  </a:cubicBezTo>
                  <a:cubicBezTo>
                    <a:pt x="22363" y="42932"/>
                    <a:pt x="26390" y="42184"/>
                    <a:pt x="29776" y="38221"/>
                  </a:cubicBezTo>
                  <a:cubicBezTo>
                    <a:pt x="32708" y="34788"/>
                    <a:pt x="33961" y="30452"/>
                    <a:pt x="34989" y="26066"/>
                  </a:cubicBezTo>
                  <a:cubicBezTo>
                    <a:pt x="35841" y="22407"/>
                    <a:pt x="36367" y="18672"/>
                    <a:pt x="36543" y="14938"/>
                  </a:cubicBezTo>
                  <a:lnTo>
                    <a:pt x="295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5410351" y="2947282"/>
              <a:ext cx="1866059" cy="2034888"/>
            </a:xfrm>
            <a:custGeom>
              <a:avLst/>
              <a:gdLst/>
              <a:ahLst/>
              <a:cxnLst/>
              <a:rect l="l" t="t" r="r" b="b"/>
              <a:pathLst>
                <a:path w="94989" h="103583" extrusionOk="0">
                  <a:moveTo>
                    <a:pt x="37269" y="1"/>
                  </a:moveTo>
                  <a:cubicBezTo>
                    <a:pt x="31705" y="6668"/>
                    <a:pt x="15565" y="11981"/>
                    <a:pt x="11655" y="20051"/>
                  </a:cubicBezTo>
                  <a:cubicBezTo>
                    <a:pt x="9499" y="24537"/>
                    <a:pt x="5966" y="39049"/>
                    <a:pt x="4938" y="47269"/>
                  </a:cubicBezTo>
                  <a:cubicBezTo>
                    <a:pt x="3910" y="55490"/>
                    <a:pt x="1" y="78723"/>
                    <a:pt x="4938" y="78723"/>
                  </a:cubicBezTo>
                  <a:cubicBezTo>
                    <a:pt x="9875" y="78723"/>
                    <a:pt x="25289" y="69901"/>
                    <a:pt x="25289" y="69901"/>
                  </a:cubicBezTo>
                  <a:lnTo>
                    <a:pt x="25289" y="69901"/>
                  </a:lnTo>
                  <a:lnTo>
                    <a:pt x="19124" y="97746"/>
                  </a:lnTo>
                  <a:cubicBezTo>
                    <a:pt x="30149" y="101639"/>
                    <a:pt x="41846" y="103583"/>
                    <a:pt x="53543" y="103583"/>
                  </a:cubicBezTo>
                  <a:cubicBezTo>
                    <a:pt x="64660" y="103583"/>
                    <a:pt x="75777" y="101827"/>
                    <a:pt x="86317" y="98322"/>
                  </a:cubicBezTo>
                  <a:cubicBezTo>
                    <a:pt x="85189" y="94964"/>
                    <a:pt x="84337" y="92533"/>
                    <a:pt x="84337" y="92533"/>
                  </a:cubicBezTo>
                  <a:cubicBezTo>
                    <a:pt x="84337" y="92533"/>
                    <a:pt x="94989" y="80101"/>
                    <a:pt x="91179" y="64863"/>
                  </a:cubicBezTo>
                  <a:cubicBezTo>
                    <a:pt x="87821" y="51480"/>
                    <a:pt x="80853" y="48898"/>
                    <a:pt x="73460" y="43510"/>
                  </a:cubicBezTo>
                  <a:cubicBezTo>
                    <a:pt x="77520" y="39851"/>
                    <a:pt x="80427" y="34312"/>
                    <a:pt x="79249" y="28973"/>
                  </a:cubicBezTo>
                  <a:cubicBezTo>
                    <a:pt x="78021" y="23409"/>
                    <a:pt x="72933" y="19700"/>
                    <a:pt x="68673" y="15916"/>
                  </a:cubicBezTo>
                  <a:cubicBezTo>
                    <a:pt x="65314" y="12933"/>
                    <a:pt x="61304" y="9475"/>
                    <a:pt x="58196" y="5765"/>
                  </a:cubicBezTo>
                  <a:cubicBezTo>
                    <a:pt x="57946" y="10853"/>
                    <a:pt x="57018" y="18121"/>
                    <a:pt x="53835" y="18422"/>
                  </a:cubicBezTo>
                  <a:cubicBezTo>
                    <a:pt x="53788" y="18426"/>
                    <a:pt x="53741" y="18429"/>
                    <a:pt x="53692" y="18429"/>
                  </a:cubicBezTo>
                  <a:cubicBezTo>
                    <a:pt x="50124" y="18429"/>
                    <a:pt x="41818" y="6800"/>
                    <a:pt x="37269" y="1"/>
                  </a:cubicBezTo>
                  <a:close/>
                </a:path>
              </a:pathLst>
            </a:custGeom>
            <a:solidFill>
              <a:srgbClr val="873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5717088" y="4867483"/>
              <a:ext cx="1484494" cy="310214"/>
            </a:xfrm>
            <a:custGeom>
              <a:avLst/>
              <a:gdLst/>
              <a:ahLst/>
              <a:cxnLst/>
              <a:rect l="l" t="t" r="r" b="b"/>
              <a:pathLst>
                <a:path w="75566" h="15791" extrusionOk="0">
                  <a:moveTo>
                    <a:pt x="3510" y="1"/>
                  </a:moveTo>
                  <a:lnTo>
                    <a:pt x="1" y="15790"/>
                  </a:lnTo>
                  <a:lnTo>
                    <a:pt x="75565" y="15790"/>
                  </a:lnTo>
                  <a:cubicBezTo>
                    <a:pt x="74437" y="11730"/>
                    <a:pt x="72307" y="5264"/>
                    <a:pt x="70703" y="577"/>
                  </a:cubicBezTo>
                  <a:cubicBezTo>
                    <a:pt x="60163" y="4082"/>
                    <a:pt x="49046" y="5838"/>
                    <a:pt x="37929" y="5838"/>
                  </a:cubicBezTo>
                  <a:cubicBezTo>
                    <a:pt x="26232" y="5838"/>
                    <a:pt x="14535" y="3894"/>
                    <a:pt x="3510" y="1"/>
                  </a:cubicBezTo>
                  <a:close/>
                </a:path>
              </a:pathLst>
            </a:custGeom>
            <a:solidFill>
              <a:srgbClr val="511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6182380" y="1973362"/>
              <a:ext cx="711463" cy="582022"/>
            </a:xfrm>
            <a:custGeom>
              <a:avLst/>
              <a:gdLst/>
              <a:ahLst/>
              <a:cxnLst/>
              <a:rect l="l" t="t" r="r" b="b"/>
              <a:pathLst>
                <a:path w="36216" h="29627" extrusionOk="0">
                  <a:moveTo>
                    <a:pt x="20655" y="0"/>
                  </a:moveTo>
                  <a:cubicBezTo>
                    <a:pt x="18748" y="0"/>
                    <a:pt x="16813" y="352"/>
                    <a:pt x="14988" y="880"/>
                  </a:cubicBezTo>
                  <a:cubicBezTo>
                    <a:pt x="12782" y="1506"/>
                    <a:pt x="10627" y="2409"/>
                    <a:pt x="8822" y="3837"/>
                  </a:cubicBezTo>
                  <a:cubicBezTo>
                    <a:pt x="6191" y="5917"/>
                    <a:pt x="4511" y="8950"/>
                    <a:pt x="3208" y="12033"/>
                  </a:cubicBezTo>
                  <a:cubicBezTo>
                    <a:pt x="1429" y="16268"/>
                    <a:pt x="251" y="20780"/>
                    <a:pt x="75" y="25391"/>
                  </a:cubicBezTo>
                  <a:cubicBezTo>
                    <a:pt x="0" y="26669"/>
                    <a:pt x="426" y="28449"/>
                    <a:pt x="978" y="29627"/>
                  </a:cubicBezTo>
                  <a:cubicBezTo>
                    <a:pt x="3283" y="29276"/>
                    <a:pt x="5338" y="27747"/>
                    <a:pt x="6567" y="25767"/>
                  </a:cubicBezTo>
                  <a:cubicBezTo>
                    <a:pt x="7820" y="23787"/>
                    <a:pt x="8296" y="21406"/>
                    <a:pt x="8246" y="19075"/>
                  </a:cubicBezTo>
                  <a:cubicBezTo>
                    <a:pt x="11654" y="18775"/>
                    <a:pt x="14762" y="18449"/>
                    <a:pt x="17795" y="16870"/>
                  </a:cubicBezTo>
                  <a:cubicBezTo>
                    <a:pt x="20852" y="15291"/>
                    <a:pt x="23484" y="12734"/>
                    <a:pt x="24587" y="9501"/>
                  </a:cubicBezTo>
                  <a:cubicBezTo>
                    <a:pt x="25063" y="11381"/>
                    <a:pt x="25439" y="13186"/>
                    <a:pt x="25940" y="15065"/>
                  </a:cubicBezTo>
                  <a:cubicBezTo>
                    <a:pt x="26013" y="15381"/>
                    <a:pt x="26180" y="15768"/>
                    <a:pt x="26511" y="15768"/>
                  </a:cubicBezTo>
                  <a:cubicBezTo>
                    <a:pt x="26521" y="15768"/>
                    <a:pt x="26531" y="15768"/>
                    <a:pt x="26542" y="15767"/>
                  </a:cubicBezTo>
                  <a:cubicBezTo>
                    <a:pt x="26842" y="15767"/>
                    <a:pt x="27018" y="15416"/>
                    <a:pt x="27093" y="15115"/>
                  </a:cubicBezTo>
                  <a:cubicBezTo>
                    <a:pt x="27519" y="13537"/>
                    <a:pt x="27619" y="11832"/>
                    <a:pt x="27369" y="10228"/>
                  </a:cubicBezTo>
                  <a:lnTo>
                    <a:pt x="27369" y="10228"/>
                  </a:lnTo>
                  <a:cubicBezTo>
                    <a:pt x="29324" y="14288"/>
                    <a:pt x="32431" y="17797"/>
                    <a:pt x="36216" y="20228"/>
                  </a:cubicBezTo>
                  <a:cubicBezTo>
                    <a:pt x="35740" y="16544"/>
                    <a:pt x="34988" y="13085"/>
                    <a:pt x="33434" y="9727"/>
                  </a:cubicBezTo>
                  <a:cubicBezTo>
                    <a:pt x="31705" y="6043"/>
                    <a:pt x="29173" y="2434"/>
                    <a:pt x="25389" y="880"/>
                  </a:cubicBezTo>
                  <a:cubicBezTo>
                    <a:pt x="23889" y="257"/>
                    <a:pt x="22282" y="0"/>
                    <a:pt x="20655"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6225697" y="1821407"/>
              <a:ext cx="67147" cy="123705"/>
            </a:xfrm>
            <a:custGeom>
              <a:avLst/>
              <a:gdLst/>
              <a:ahLst/>
              <a:cxnLst/>
              <a:rect l="l" t="t" r="r" b="b"/>
              <a:pathLst>
                <a:path w="3418" h="6297" extrusionOk="0">
                  <a:moveTo>
                    <a:pt x="2788" y="0"/>
                  </a:moveTo>
                  <a:cubicBezTo>
                    <a:pt x="2366" y="0"/>
                    <a:pt x="1804" y="423"/>
                    <a:pt x="1429" y="946"/>
                  </a:cubicBezTo>
                  <a:cubicBezTo>
                    <a:pt x="577" y="2174"/>
                    <a:pt x="76" y="3602"/>
                    <a:pt x="26" y="5081"/>
                  </a:cubicBezTo>
                  <a:cubicBezTo>
                    <a:pt x="1" y="5457"/>
                    <a:pt x="26" y="5908"/>
                    <a:pt x="326" y="6134"/>
                  </a:cubicBezTo>
                  <a:cubicBezTo>
                    <a:pt x="464" y="6246"/>
                    <a:pt x="640" y="6296"/>
                    <a:pt x="818" y="6296"/>
                  </a:cubicBezTo>
                  <a:cubicBezTo>
                    <a:pt x="997" y="6296"/>
                    <a:pt x="1179" y="6246"/>
                    <a:pt x="1329" y="6159"/>
                  </a:cubicBezTo>
                  <a:cubicBezTo>
                    <a:pt x="1630" y="5958"/>
                    <a:pt x="1855" y="5657"/>
                    <a:pt x="2031" y="5357"/>
                  </a:cubicBezTo>
                  <a:cubicBezTo>
                    <a:pt x="2808" y="4103"/>
                    <a:pt x="3259" y="2650"/>
                    <a:pt x="3359" y="1171"/>
                  </a:cubicBezTo>
                  <a:cubicBezTo>
                    <a:pt x="3417" y="320"/>
                    <a:pt x="3156" y="0"/>
                    <a:pt x="2788"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6147824" y="1864862"/>
              <a:ext cx="113352" cy="95318"/>
            </a:xfrm>
            <a:custGeom>
              <a:avLst/>
              <a:gdLst/>
              <a:ahLst/>
              <a:cxnLst/>
              <a:rect l="l" t="t" r="r" b="b"/>
              <a:pathLst>
                <a:path w="5770" h="4852" extrusionOk="0">
                  <a:moveTo>
                    <a:pt x="1051" y="0"/>
                  </a:moveTo>
                  <a:cubicBezTo>
                    <a:pt x="403" y="0"/>
                    <a:pt x="0" y="387"/>
                    <a:pt x="631" y="1390"/>
                  </a:cubicBezTo>
                  <a:cubicBezTo>
                    <a:pt x="1408" y="2643"/>
                    <a:pt x="2486" y="3721"/>
                    <a:pt x="3739" y="4473"/>
                  </a:cubicBezTo>
                  <a:cubicBezTo>
                    <a:pt x="4040" y="4673"/>
                    <a:pt x="4366" y="4824"/>
                    <a:pt x="4742" y="4849"/>
                  </a:cubicBezTo>
                  <a:cubicBezTo>
                    <a:pt x="4764" y="4850"/>
                    <a:pt x="4786" y="4851"/>
                    <a:pt x="4808" y="4851"/>
                  </a:cubicBezTo>
                  <a:cubicBezTo>
                    <a:pt x="5139" y="4851"/>
                    <a:pt x="5478" y="4678"/>
                    <a:pt x="5619" y="4373"/>
                  </a:cubicBezTo>
                  <a:cubicBezTo>
                    <a:pt x="5769" y="4022"/>
                    <a:pt x="5594" y="3621"/>
                    <a:pt x="5393" y="3295"/>
                  </a:cubicBezTo>
                  <a:cubicBezTo>
                    <a:pt x="4666" y="2017"/>
                    <a:pt x="3539" y="989"/>
                    <a:pt x="2210" y="313"/>
                  </a:cubicBezTo>
                  <a:cubicBezTo>
                    <a:pt x="1837" y="117"/>
                    <a:pt x="1407" y="0"/>
                    <a:pt x="1051"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6121441" y="2366871"/>
              <a:ext cx="179614" cy="223226"/>
            </a:xfrm>
            <a:custGeom>
              <a:avLst/>
              <a:gdLst/>
              <a:ahLst/>
              <a:cxnLst/>
              <a:rect l="l" t="t" r="r" b="b"/>
              <a:pathLst>
                <a:path w="9143" h="11363" extrusionOk="0">
                  <a:moveTo>
                    <a:pt x="4126" y="1"/>
                  </a:moveTo>
                  <a:cubicBezTo>
                    <a:pt x="1605" y="1"/>
                    <a:pt x="0" y="2923"/>
                    <a:pt x="270" y="5260"/>
                  </a:cubicBezTo>
                  <a:cubicBezTo>
                    <a:pt x="496" y="7390"/>
                    <a:pt x="1699" y="9370"/>
                    <a:pt x="3428" y="10573"/>
                  </a:cubicBezTo>
                  <a:cubicBezTo>
                    <a:pt x="3979" y="10949"/>
                    <a:pt x="4606" y="11275"/>
                    <a:pt x="5257" y="11350"/>
                  </a:cubicBezTo>
                  <a:cubicBezTo>
                    <a:pt x="5343" y="11359"/>
                    <a:pt x="5428" y="11363"/>
                    <a:pt x="5513" y="11363"/>
                  </a:cubicBezTo>
                  <a:cubicBezTo>
                    <a:pt x="6915" y="11363"/>
                    <a:pt x="8168" y="10218"/>
                    <a:pt x="8641" y="8894"/>
                  </a:cubicBezTo>
                  <a:cubicBezTo>
                    <a:pt x="9142" y="7465"/>
                    <a:pt x="8917" y="5912"/>
                    <a:pt x="8491" y="4458"/>
                  </a:cubicBezTo>
                  <a:cubicBezTo>
                    <a:pt x="7964" y="2603"/>
                    <a:pt x="6887" y="623"/>
                    <a:pt x="5032" y="122"/>
                  </a:cubicBezTo>
                  <a:cubicBezTo>
                    <a:pt x="4719" y="39"/>
                    <a:pt x="4416" y="1"/>
                    <a:pt x="4126" y="1"/>
                  </a:cubicBezTo>
                  <a:close/>
                </a:path>
              </a:pathLst>
            </a:custGeom>
            <a:solidFill>
              <a:srgbClr val="EC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6147412" y="2389777"/>
              <a:ext cx="116711" cy="165116"/>
            </a:xfrm>
            <a:custGeom>
              <a:avLst/>
              <a:gdLst/>
              <a:ahLst/>
              <a:cxnLst/>
              <a:rect l="l" t="t" r="r" b="b"/>
              <a:pathLst>
                <a:path w="5941" h="8405" extrusionOk="0">
                  <a:moveTo>
                    <a:pt x="2389" y="0"/>
                  </a:moveTo>
                  <a:cubicBezTo>
                    <a:pt x="1730" y="0"/>
                    <a:pt x="1147" y="397"/>
                    <a:pt x="778" y="836"/>
                  </a:cubicBezTo>
                  <a:cubicBezTo>
                    <a:pt x="377" y="1362"/>
                    <a:pt x="151" y="1964"/>
                    <a:pt x="1" y="2540"/>
                  </a:cubicBezTo>
                  <a:cubicBezTo>
                    <a:pt x="301" y="2014"/>
                    <a:pt x="577" y="1462"/>
                    <a:pt x="1028" y="1061"/>
                  </a:cubicBezTo>
                  <a:cubicBezTo>
                    <a:pt x="1369" y="720"/>
                    <a:pt x="1838" y="488"/>
                    <a:pt x="2278" y="488"/>
                  </a:cubicBezTo>
                  <a:cubicBezTo>
                    <a:pt x="2356" y="488"/>
                    <a:pt x="2432" y="495"/>
                    <a:pt x="2507" y="510"/>
                  </a:cubicBezTo>
                  <a:cubicBezTo>
                    <a:pt x="3008" y="610"/>
                    <a:pt x="3484" y="961"/>
                    <a:pt x="3860" y="1387"/>
                  </a:cubicBezTo>
                  <a:cubicBezTo>
                    <a:pt x="4211" y="1813"/>
                    <a:pt x="4487" y="2340"/>
                    <a:pt x="4712" y="2891"/>
                  </a:cubicBezTo>
                  <a:cubicBezTo>
                    <a:pt x="4938" y="3442"/>
                    <a:pt x="5113" y="4019"/>
                    <a:pt x="5264" y="4595"/>
                  </a:cubicBezTo>
                  <a:cubicBezTo>
                    <a:pt x="5289" y="4670"/>
                    <a:pt x="5314" y="4746"/>
                    <a:pt x="5314" y="4771"/>
                  </a:cubicBezTo>
                  <a:cubicBezTo>
                    <a:pt x="5314" y="4796"/>
                    <a:pt x="5314" y="4796"/>
                    <a:pt x="5314" y="4796"/>
                  </a:cubicBezTo>
                  <a:cubicBezTo>
                    <a:pt x="5289" y="4846"/>
                    <a:pt x="5138" y="4971"/>
                    <a:pt x="5038" y="5096"/>
                  </a:cubicBezTo>
                  <a:cubicBezTo>
                    <a:pt x="4813" y="5297"/>
                    <a:pt x="4612" y="5523"/>
                    <a:pt x="4387" y="5748"/>
                  </a:cubicBezTo>
                  <a:lnTo>
                    <a:pt x="4061" y="6074"/>
                  </a:lnTo>
                  <a:cubicBezTo>
                    <a:pt x="3961" y="6199"/>
                    <a:pt x="3835" y="6325"/>
                    <a:pt x="3760" y="6500"/>
                  </a:cubicBezTo>
                  <a:cubicBezTo>
                    <a:pt x="3660" y="6675"/>
                    <a:pt x="3660" y="6951"/>
                    <a:pt x="3760" y="7127"/>
                  </a:cubicBezTo>
                  <a:cubicBezTo>
                    <a:pt x="3860" y="7302"/>
                    <a:pt x="3986" y="7402"/>
                    <a:pt x="4086" y="7528"/>
                  </a:cubicBezTo>
                  <a:cubicBezTo>
                    <a:pt x="4562" y="7954"/>
                    <a:pt x="5138" y="8279"/>
                    <a:pt x="5740" y="8405"/>
                  </a:cubicBezTo>
                  <a:cubicBezTo>
                    <a:pt x="5189" y="8129"/>
                    <a:pt x="4687" y="7778"/>
                    <a:pt x="4336" y="7302"/>
                  </a:cubicBezTo>
                  <a:cubicBezTo>
                    <a:pt x="4236" y="7177"/>
                    <a:pt x="4136" y="7051"/>
                    <a:pt x="4111" y="6951"/>
                  </a:cubicBezTo>
                  <a:cubicBezTo>
                    <a:pt x="4061" y="6851"/>
                    <a:pt x="4086" y="6801"/>
                    <a:pt x="4136" y="6700"/>
                  </a:cubicBezTo>
                  <a:cubicBezTo>
                    <a:pt x="4261" y="6525"/>
                    <a:pt x="4512" y="6325"/>
                    <a:pt x="4737" y="6124"/>
                  </a:cubicBezTo>
                  <a:cubicBezTo>
                    <a:pt x="4988" y="5924"/>
                    <a:pt x="5214" y="5723"/>
                    <a:pt x="5439" y="5497"/>
                  </a:cubicBezTo>
                  <a:cubicBezTo>
                    <a:pt x="5565" y="5397"/>
                    <a:pt x="5665" y="5347"/>
                    <a:pt x="5815" y="5122"/>
                  </a:cubicBezTo>
                  <a:cubicBezTo>
                    <a:pt x="5890" y="5021"/>
                    <a:pt x="5940" y="4846"/>
                    <a:pt x="5915" y="4721"/>
                  </a:cubicBezTo>
                  <a:cubicBezTo>
                    <a:pt x="5915" y="4595"/>
                    <a:pt x="5890" y="4520"/>
                    <a:pt x="5865" y="4445"/>
                  </a:cubicBezTo>
                  <a:cubicBezTo>
                    <a:pt x="5715" y="3843"/>
                    <a:pt x="5565" y="3242"/>
                    <a:pt x="5314" y="2640"/>
                  </a:cubicBezTo>
                  <a:cubicBezTo>
                    <a:pt x="5088" y="2064"/>
                    <a:pt x="4763" y="1462"/>
                    <a:pt x="4311" y="986"/>
                  </a:cubicBezTo>
                  <a:cubicBezTo>
                    <a:pt x="4086" y="736"/>
                    <a:pt x="3835" y="510"/>
                    <a:pt x="3534" y="335"/>
                  </a:cubicBezTo>
                  <a:cubicBezTo>
                    <a:pt x="3259" y="159"/>
                    <a:pt x="2933" y="34"/>
                    <a:pt x="2557" y="9"/>
                  </a:cubicBezTo>
                  <a:cubicBezTo>
                    <a:pt x="2501" y="3"/>
                    <a:pt x="2444" y="0"/>
                    <a:pt x="2389"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6130674" y="2573595"/>
              <a:ext cx="134922" cy="178377"/>
            </a:xfrm>
            <a:custGeom>
              <a:avLst/>
              <a:gdLst/>
              <a:ahLst/>
              <a:cxnLst/>
              <a:rect l="l" t="t" r="r" b="b"/>
              <a:pathLst>
                <a:path w="6868" h="9080" extrusionOk="0">
                  <a:moveTo>
                    <a:pt x="5389" y="0"/>
                  </a:moveTo>
                  <a:lnTo>
                    <a:pt x="5389" y="0"/>
                  </a:lnTo>
                  <a:cubicBezTo>
                    <a:pt x="5564" y="877"/>
                    <a:pt x="5715" y="1729"/>
                    <a:pt x="5790" y="2607"/>
                  </a:cubicBezTo>
                  <a:cubicBezTo>
                    <a:pt x="5890" y="3459"/>
                    <a:pt x="5940" y="4311"/>
                    <a:pt x="5865" y="5138"/>
                  </a:cubicBezTo>
                  <a:cubicBezTo>
                    <a:pt x="5790" y="5940"/>
                    <a:pt x="5589" y="6742"/>
                    <a:pt x="5113" y="7218"/>
                  </a:cubicBezTo>
                  <a:cubicBezTo>
                    <a:pt x="4717" y="7637"/>
                    <a:pt x="4126" y="7804"/>
                    <a:pt x="3461" y="7804"/>
                  </a:cubicBezTo>
                  <a:cubicBezTo>
                    <a:pt x="3370" y="7804"/>
                    <a:pt x="3277" y="7801"/>
                    <a:pt x="3183" y="7795"/>
                  </a:cubicBezTo>
                  <a:cubicBezTo>
                    <a:pt x="2407" y="7795"/>
                    <a:pt x="1680" y="7569"/>
                    <a:pt x="1379" y="7068"/>
                  </a:cubicBezTo>
                  <a:cubicBezTo>
                    <a:pt x="1053" y="6567"/>
                    <a:pt x="1078" y="5714"/>
                    <a:pt x="1203" y="4912"/>
                  </a:cubicBezTo>
                  <a:cubicBezTo>
                    <a:pt x="1354" y="4110"/>
                    <a:pt x="1630" y="3283"/>
                    <a:pt x="1930" y="2481"/>
                  </a:cubicBezTo>
                  <a:cubicBezTo>
                    <a:pt x="2231" y="1679"/>
                    <a:pt x="2607" y="877"/>
                    <a:pt x="2958" y="50"/>
                  </a:cubicBezTo>
                  <a:lnTo>
                    <a:pt x="2958" y="50"/>
                  </a:lnTo>
                  <a:cubicBezTo>
                    <a:pt x="2356" y="727"/>
                    <a:pt x="1855" y="1454"/>
                    <a:pt x="1379" y="2206"/>
                  </a:cubicBezTo>
                  <a:cubicBezTo>
                    <a:pt x="928" y="2983"/>
                    <a:pt x="527" y="3785"/>
                    <a:pt x="251" y="4687"/>
                  </a:cubicBezTo>
                  <a:cubicBezTo>
                    <a:pt x="126" y="5138"/>
                    <a:pt x="26" y="5614"/>
                    <a:pt x="0" y="6115"/>
                  </a:cubicBezTo>
                  <a:cubicBezTo>
                    <a:pt x="0" y="6617"/>
                    <a:pt x="76" y="7168"/>
                    <a:pt x="351" y="7669"/>
                  </a:cubicBezTo>
                  <a:cubicBezTo>
                    <a:pt x="627" y="8196"/>
                    <a:pt x="1153" y="8572"/>
                    <a:pt x="1630" y="8772"/>
                  </a:cubicBezTo>
                  <a:cubicBezTo>
                    <a:pt x="2131" y="8973"/>
                    <a:pt x="2657" y="9048"/>
                    <a:pt x="3133" y="9073"/>
                  </a:cubicBezTo>
                  <a:cubicBezTo>
                    <a:pt x="3211" y="9077"/>
                    <a:pt x="3289" y="9079"/>
                    <a:pt x="3369" y="9079"/>
                  </a:cubicBezTo>
                  <a:cubicBezTo>
                    <a:pt x="3780" y="9079"/>
                    <a:pt x="4217" y="9023"/>
                    <a:pt x="4637" y="8897"/>
                  </a:cubicBezTo>
                  <a:cubicBezTo>
                    <a:pt x="5138" y="8747"/>
                    <a:pt x="5665" y="8446"/>
                    <a:pt x="6016" y="8020"/>
                  </a:cubicBezTo>
                  <a:cubicBezTo>
                    <a:pt x="6366" y="7594"/>
                    <a:pt x="6592" y="7093"/>
                    <a:pt x="6717" y="6617"/>
                  </a:cubicBezTo>
                  <a:cubicBezTo>
                    <a:pt x="6843" y="6115"/>
                    <a:pt x="6868" y="5639"/>
                    <a:pt x="6843" y="5163"/>
                  </a:cubicBezTo>
                  <a:cubicBezTo>
                    <a:pt x="6843" y="4236"/>
                    <a:pt x="6642" y="3333"/>
                    <a:pt x="6391" y="2481"/>
                  </a:cubicBezTo>
                  <a:cubicBezTo>
                    <a:pt x="6141" y="1629"/>
                    <a:pt x="5815" y="777"/>
                    <a:pt x="5389" y="0"/>
                  </a:cubicBezTo>
                  <a:close/>
                </a:path>
              </a:pathLst>
            </a:custGeom>
            <a:solidFill>
              <a:srgbClr val="873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6279367" y="2681898"/>
              <a:ext cx="207294" cy="257526"/>
            </a:xfrm>
            <a:custGeom>
              <a:avLst/>
              <a:gdLst/>
              <a:ahLst/>
              <a:cxnLst/>
              <a:rect l="l" t="t" r="r" b="b"/>
              <a:pathLst>
                <a:path w="10552" h="13109" extrusionOk="0">
                  <a:moveTo>
                    <a:pt x="0" y="1"/>
                  </a:moveTo>
                  <a:lnTo>
                    <a:pt x="0" y="1"/>
                  </a:lnTo>
                  <a:cubicBezTo>
                    <a:pt x="376" y="2958"/>
                    <a:pt x="1354" y="5866"/>
                    <a:pt x="3208" y="8222"/>
                  </a:cubicBezTo>
                  <a:cubicBezTo>
                    <a:pt x="5038" y="10603"/>
                    <a:pt x="7645" y="12407"/>
                    <a:pt x="10552" y="13109"/>
                  </a:cubicBezTo>
                  <a:lnTo>
                    <a:pt x="10276" y="10903"/>
                  </a:lnTo>
                  <a:cubicBezTo>
                    <a:pt x="10276" y="10903"/>
                    <a:pt x="6567" y="10176"/>
                    <a:pt x="3885" y="7069"/>
                  </a:cubicBezTo>
                  <a:cubicBezTo>
                    <a:pt x="2106" y="5014"/>
                    <a:pt x="978" y="2507"/>
                    <a:pt x="0" y="1"/>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6142481" y="2947282"/>
              <a:ext cx="413606" cy="377302"/>
            </a:xfrm>
            <a:custGeom>
              <a:avLst/>
              <a:gdLst/>
              <a:ahLst/>
              <a:cxnLst/>
              <a:rect l="l" t="t" r="r" b="b"/>
              <a:pathLst>
                <a:path w="21054" h="19206" extrusionOk="0">
                  <a:moveTo>
                    <a:pt x="1" y="1"/>
                  </a:moveTo>
                  <a:lnTo>
                    <a:pt x="1" y="1"/>
                  </a:lnTo>
                  <a:cubicBezTo>
                    <a:pt x="1555" y="2908"/>
                    <a:pt x="3334" y="5690"/>
                    <a:pt x="5239" y="8372"/>
                  </a:cubicBezTo>
                  <a:cubicBezTo>
                    <a:pt x="7144" y="11028"/>
                    <a:pt x="9149" y="13660"/>
                    <a:pt x="11505" y="16041"/>
                  </a:cubicBezTo>
                  <a:cubicBezTo>
                    <a:pt x="12081" y="16617"/>
                    <a:pt x="12708" y="17194"/>
                    <a:pt x="13385" y="17745"/>
                  </a:cubicBezTo>
                  <a:cubicBezTo>
                    <a:pt x="13710" y="18021"/>
                    <a:pt x="14086" y="18272"/>
                    <a:pt x="14462" y="18497"/>
                  </a:cubicBezTo>
                  <a:cubicBezTo>
                    <a:pt x="14863" y="18748"/>
                    <a:pt x="15264" y="18973"/>
                    <a:pt x="15791" y="19099"/>
                  </a:cubicBezTo>
                  <a:cubicBezTo>
                    <a:pt x="15997" y="19161"/>
                    <a:pt x="16237" y="19205"/>
                    <a:pt x="16497" y="19205"/>
                  </a:cubicBezTo>
                  <a:cubicBezTo>
                    <a:pt x="16553" y="19205"/>
                    <a:pt x="16610" y="19203"/>
                    <a:pt x="16668" y="19199"/>
                  </a:cubicBezTo>
                  <a:cubicBezTo>
                    <a:pt x="16793" y="19174"/>
                    <a:pt x="16943" y="19149"/>
                    <a:pt x="17094" y="19124"/>
                  </a:cubicBezTo>
                  <a:cubicBezTo>
                    <a:pt x="17219" y="19099"/>
                    <a:pt x="17344" y="19049"/>
                    <a:pt x="17495" y="18998"/>
                  </a:cubicBezTo>
                  <a:cubicBezTo>
                    <a:pt x="17996" y="18773"/>
                    <a:pt x="18422" y="18422"/>
                    <a:pt x="18723" y="18046"/>
                  </a:cubicBezTo>
                  <a:cubicBezTo>
                    <a:pt x="19349" y="17294"/>
                    <a:pt x="19700" y="16467"/>
                    <a:pt x="19976" y="15640"/>
                  </a:cubicBezTo>
                  <a:cubicBezTo>
                    <a:pt x="20527" y="14011"/>
                    <a:pt x="20753" y="12357"/>
                    <a:pt x="20903" y="10703"/>
                  </a:cubicBezTo>
                  <a:cubicBezTo>
                    <a:pt x="21029" y="9074"/>
                    <a:pt x="21054" y="7419"/>
                    <a:pt x="20928" y="5765"/>
                  </a:cubicBezTo>
                  <a:lnTo>
                    <a:pt x="20928" y="5765"/>
                  </a:lnTo>
                  <a:cubicBezTo>
                    <a:pt x="20678" y="7394"/>
                    <a:pt x="20427" y="8998"/>
                    <a:pt x="20076" y="10602"/>
                  </a:cubicBezTo>
                  <a:cubicBezTo>
                    <a:pt x="19750" y="12181"/>
                    <a:pt x="19349" y="13760"/>
                    <a:pt x="18748" y="15189"/>
                  </a:cubicBezTo>
                  <a:cubicBezTo>
                    <a:pt x="18447" y="15891"/>
                    <a:pt x="18071" y="16567"/>
                    <a:pt x="17620" y="17069"/>
                  </a:cubicBezTo>
                  <a:cubicBezTo>
                    <a:pt x="17278" y="17430"/>
                    <a:pt x="16892" y="17633"/>
                    <a:pt x="16540" y="17633"/>
                  </a:cubicBezTo>
                  <a:cubicBezTo>
                    <a:pt x="16428" y="17633"/>
                    <a:pt x="16319" y="17612"/>
                    <a:pt x="16217" y="17570"/>
                  </a:cubicBezTo>
                  <a:cubicBezTo>
                    <a:pt x="15665" y="17394"/>
                    <a:pt x="15014" y="16943"/>
                    <a:pt x="14437" y="16442"/>
                  </a:cubicBezTo>
                  <a:cubicBezTo>
                    <a:pt x="13836" y="15966"/>
                    <a:pt x="13259" y="15414"/>
                    <a:pt x="12683" y="14838"/>
                  </a:cubicBezTo>
                  <a:cubicBezTo>
                    <a:pt x="10452" y="12557"/>
                    <a:pt x="8347" y="10076"/>
                    <a:pt x="6267" y="7570"/>
                  </a:cubicBezTo>
                  <a:cubicBezTo>
                    <a:pt x="4186" y="5063"/>
                    <a:pt x="2131" y="2507"/>
                    <a:pt x="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6375372" y="3719606"/>
              <a:ext cx="674550" cy="256446"/>
            </a:xfrm>
            <a:custGeom>
              <a:avLst/>
              <a:gdLst/>
              <a:ahLst/>
              <a:cxnLst/>
              <a:rect l="l" t="t" r="r" b="b"/>
              <a:pathLst>
                <a:path w="34337" h="13054" extrusionOk="0">
                  <a:moveTo>
                    <a:pt x="13106" y="0"/>
                  </a:moveTo>
                  <a:cubicBezTo>
                    <a:pt x="8294" y="0"/>
                    <a:pt x="477" y="2091"/>
                    <a:pt x="477" y="2091"/>
                  </a:cubicBezTo>
                  <a:cubicBezTo>
                    <a:pt x="477" y="2091"/>
                    <a:pt x="1" y="3870"/>
                    <a:pt x="101" y="6025"/>
                  </a:cubicBezTo>
                  <a:cubicBezTo>
                    <a:pt x="226" y="8156"/>
                    <a:pt x="702" y="10888"/>
                    <a:pt x="702" y="10888"/>
                  </a:cubicBezTo>
                  <a:lnTo>
                    <a:pt x="6417" y="8632"/>
                  </a:lnTo>
                  <a:cubicBezTo>
                    <a:pt x="6417" y="8632"/>
                    <a:pt x="9023" y="9334"/>
                    <a:pt x="11279" y="10186"/>
                  </a:cubicBezTo>
                  <a:cubicBezTo>
                    <a:pt x="13255" y="10910"/>
                    <a:pt x="16058" y="11635"/>
                    <a:pt x="17852" y="11635"/>
                  </a:cubicBezTo>
                  <a:cubicBezTo>
                    <a:pt x="18105" y="11635"/>
                    <a:pt x="18339" y="11620"/>
                    <a:pt x="18547" y="11589"/>
                  </a:cubicBezTo>
                  <a:cubicBezTo>
                    <a:pt x="18627" y="11579"/>
                    <a:pt x="18724" y="11573"/>
                    <a:pt x="18837" y="11573"/>
                  </a:cubicBezTo>
                  <a:cubicBezTo>
                    <a:pt x="20766" y="11573"/>
                    <a:pt x="27382" y="13054"/>
                    <a:pt x="30582" y="13054"/>
                  </a:cubicBezTo>
                  <a:cubicBezTo>
                    <a:pt x="31113" y="13054"/>
                    <a:pt x="31550" y="13013"/>
                    <a:pt x="31855" y="12918"/>
                  </a:cubicBezTo>
                  <a:cubicBezTo>
                    <a:pt x="34111" y="12191"/>
                    <a:pt x="34337" y="11965"/>
                    <a:pt x="33284" y="8983"/>
                  </a:cubicBezTo>
                  <a:cubicBezTo>
                    <a:pt x="32206" y="6025"/>
                    <a:pt x="18898" y="537"/>
                    <a:pt x="14387" y="60"/>
                  </a:cubicBezTo>
                  <a:cubicBezTo>
                    <a:pt x="13993" y="19"/>
                    <a:pt x="13563" y="0"/>
                    <a:pt x="13106" y="0"/>
                  </a:cubicBezTo>
                  <a:close/>
                </a:path>
              </a:pathLst>
            </a:custGeom>
            <a:solidFill>
              <a:srgbClr val="EC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6770748" y="3906410"/>
              <a:ext cx="250120" cy="57128"/>
            </a:xfrm>
            <a:custGeom>
              <a:avLst/>
              <a:gdLst/>
              <a:ahLst/>
              <a:cxnLst/>
              <a:rect l="l" t="t" r="r" b="b"/>
              <a:pathLst>
                <a:path w="12732" h="2908" extrusionOk="0">
                  <a:moveTo>
                    <a:pt x="0" y="0"/>
                  </a:moveTo>
                  <a:cubicBezTo>
                    <a:pt x="1078" y="251"/>
                    <a:pt x="2156" y="451"/>
                    <a:pt x="3208" y="652"/>
                  </a:cubicBezTo>
                  <a:cubicBezTo>
                    <a:pt x="4286" y="877"/>
                    <a:pt x="5338" y="1078"/>
                    <a:pt x="6416" y="1303"/>
                  </a:cubicBezTo>
                  <a:cubicBezTo>
                    <a:pt x="7469" y="1529"/>
                    <a:pt x="8521" y="1780"/>
                    <a:pt x="9599" y="2030"/>
                  </a:cubicBezTo>
                  <a:cubicBezTo>
                    <a:pt x="10125" y="2156"/>
                    <a:pt x="10652" y="2306"/>
                    <a:pt x="11153" y="2456"/>
                  </a:cubicBezTo>
                  <a:lnTo>
                    <a:pt x="11955" y="2682"/>
                  </a:lnTo>
                  <a:cubicBezTo>
                    <a:pt x="12206" y="2757"/>
                    <a:pt x="12481" y="2832"/>
                    <a:pt x="12732" y="2907"/>
                  </a:cubicBezTo>
                  <a:cubicBezTo>
                    <a:pt x="12256" y="2682"/>
                    <a:pt x="11729" y="2456"/>
                    <a:pt x="11228" y="2256"/>
                  </a:cubicBezTo>
                  <a:cubicBezTo>
                    <a:pt x="10727" y="2080"/>
                    <a:pt x="10201" y="1905"/>
                    <a:pt x="9674" y="1729"/>
                  </a:cubicBezTo>
                  <a:cubicBezTo>
                    <a:pt x="8622" y="1404"/>
                    <a:pt x="7569" y="1128"/>
                    <a:pt x="6491" y="902"/>
                  </a:cubicBezTo>
                  <a:cubicBezTo>
                    <a:pt x="5439" y="677"/>
                    <a:pt x="4361" y="476"/>
                    <a:pt x="3258" y="351"/>
                  </a:cubicBezTo>
                  <a:cubicBezTo>
                    <a:pt x="2181" y="201"/>
                    <a:pt x="1103" y="75"/>
                    <a:pt x="0"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6770748" y="3853722"/>
              <a:ext cx="265384" cy="67461"/>
            </a:xfrm>
            <a:custGeom>
              <a:avLst/>
              <a:gdLst/>
              <a:ahLst/>
              <a:cxnLst/>
              <a:rect l="l" t="t" r="r" b="b"/>
              <a:pathLst>
                <a:path w="13509" h="3434" extrusionOk="0">
                  <a:moveTo>
                    <a:pt x="0" y="0"/>
                  </a:moveTo>
                  <a:cubicBezTo>
                    <a:pt x="1128" y="326"/>
                    <a:pt x="2256" y="627"/>
                    <a:pt x="3359" y="928"/>
                  </a:cubicBezTo>
                  <a:lnTo>
                    <a:pt x="6742" y="1805"/>
                  </a:lnTo>
                  <a:cubicBezTo>
                    <a:pt x="7870" y="2081"/>
                    <a:pt x="8998" y="2381"/>
                    <a:pt x="10125" y="2657"/>
                  </a:cubicBezTo>
                  <a:lnTo>
                    <a:pt x="11805" y="3058"/>
                  </a:lnTo>
                  <a:cubicBezTo>
                    <a:pt x="12381" y="3183"/>
                    <a:pt x="12958" y="3309"/>
                    <a:pt x="13509" y="3434"/>
                  </a:cubicBezTo>
                  <a:cubicBezTo>
                    <a:pt x="12983" y="3234"/>
                    <a:pt x="12431" y="3058"/>
                    <a:pt x="11880" y="2858"/>
                  </a:cubicBezTo>
                  <a:lnTo>
                    <a:pt x="10201" y="2331"/>
                  </a:lnTo>
                  <a:cubicBezTo>
                    <a:pt x="9098" y="1980"/>
                    <a:pt x="7970" y="1680"/>
                    <a:pt x="6842" y="1404"/>
                  </a:cubicBezTo>
                  <a:cubicBezTo>
                    <a:pt x="5714" y="1103"/>
                    <a:pt x="4587" y="827"/>
                    <a:pt x="3434" y="602"/>
                  </a:cubicBezTo>
                  <a:cubicBezTo>
                    <a:pt x="2306" y="376"/>
                    <a:pt x="1153" y="151"/>
                    <a:pt x="0"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6766799" y="3804983"/>
              <a:ext cx="229454" cy="56145"/>
            </a:xfrm>
            <a:custGeom>
              <a:avLst/>
              <a:gdLst/>
              <a:ahLst/>
              <a:cxnLst/>
              <a:rect l="l" t="t" r="r" b="b"/>
              <a:pathLst>
                <a:path w="11680" h="2858" extrusionOk="0">
                  <a:moveTo>
                    <a:pt x="1" y="0"/>
                  </a:moveTo>
                  <a:lnTo>
                    <a:pt x="1" y="0"/>
                  </a:lnTo>
                  <a:cubicBezTo>
                    <a:pt x="953" y="301"/>
                    <a:pt x="1930" y="552"/>
                    <a:pt x="2883" y="802"/>
                  </a:cubicBezTo>
                  <a:cubicBezTo>
                    <a:pt x="3860" y="1078"/>
                    <a:pt x="4838" y="1329"/>
                    <a:pt x="5790" y="1554"/>
                  </a:cubicBezTo>
                  <a:cubicBezTo>
                    <a:pt x="6768" y="1805"/>
                    <a:pt x="7745" y="2030"/>
                    <a:pt x="8722" y="2256"/>
                  </a:cubicBezTo>
                  <a:lnTo>
                    <a:pt x="10201" y="2582"/>
                  </a:lnTo>
                  <a:cubicBezTo>
                    <a:pt x="10677" y="2657"/>
                    <a:pt x="11179" y="2782"/>
                    <a:pt x="11680" y="2857"/>
                  </a:cubicBezTo>
                  <a:cubicBezTo>
                    <a:pt x="11204" y="2682"/>
                    <a:pt x="10727" y="2532"/>
                    <a:pt x="10251" y="2381"/>
                  </a:cubicBezTo>
                  <a:lnTo>
                    <a:pt x="8798" y="1930"/>
                  </a:lnTo>
                  <a:cubicBezTo>
                    <a:pt x="7845" y="1654"/>
                    <a:pt x="6868" y="1404"/>
                    <a:pt x="5890" y="1153"/>
                  </a:cubicBezTo>
                  <a:cubicBezTo>
                    <a:pt x="4913" y="928"/>
                    <a:pt x="3935" y="702"/>
                    <a:pt x="2958" y="501"/>
                  </a:cubicBezTo>
                  <a:cubicBezTo>
                    <a:pt x="1981" y="301"/>
                    <a:pt x="978" y="126"/>
                    <a:pt x="1"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5891379" y="3986660"/>
              <a:ext cx="522911" cy="344180"/>
            </a:xfrm>
            <a:custGeom>
              <a:avLst/>
              <a:gdLst/>
              <a:ahLst/>
              <a:cxnLst/>
              <a:rect l="l" t="t" r="r" b="b"/>
              <a:pathLst>
                <a:path w="26618" h="17520" extrusionOk="0">
                  <a:moveTo>
                    <a:pt x="26618" y="0"/>
                  </a:moveTo>
                  <a:lnTo>
                    <a:pt x="20001" y="4462"/>
                  </a:lnTo>
                  <a:cubicBezTo>
                    <a:pt x="17796" y="5940"/>
                    <a:pt x="15615" y="7419"/>
                    <a:pt x="13384" y="8873"/>
                  </a:cubicBezTo>
                  <a:cubicBezTo>
                    <a:pt x="11179" y="10326"/>
                    <a:pt x="8948" y="11755"/>
                    <a:pt x="6718" y="13208"/>
                  </a:cubicBezTo>
                  <a:lnTo>
                    <a:pt x="1" y="17519"/>
                  </a:lnTo>
                  <a:cubicBezTo>
                    <a:pt x="2407" y="16341"/>
                    <a:pt x="4763" y="15088"/>
                    <a:pt x="7069" y="13760"/>
                  </a:cubicBezTo>
                  <a:cubicBezTo>
                    <a:pt x="9374" y="12432"/>
                    <a:pt x="11630" y="11028"/>
                    <a:pt x="13861" y="9574"/>
                  </a:cubicBezTo>
                  <a:cubicBezTo>
                    <a:pt x="16066" y="8096"/>
                    <a:pt x="18247" y="6592"/>
                    <a:pt x="20377" y="4988"/>
                  </a:cubicBezTo>
                  <a:cubicBezTo>
                    <a:pt x="22532" y="3409"/>
                    <a:pt x="24613" y="1755"/>
                    <a:pt x="2661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5635856" y="3760664"/>
              <a:ext cx="748887" cy="371251"/>
            </a:xfrm>
            <a:custGeom>
              <a:avLst/>
              <a:gdLst/>
              <a:ahLst/>
              <a:cxnLst/>
              <a:rect l="l" t="t" r="r" b="b"/>
              <a:pathLst>
                <a:path w="38121" h="18898" extrusionOk="0">
                  <a:moveTo>
                    <a:pt x="38121" y="1"/>
                  </a:moveTo>
                  <a:cubicBezTo>
                    <a:pt x="36517" y="803"/>
                    <a:pt x="34888" y="1554"/>
                    <a:pt x="33259" y="2256"/>
                  </a:cubicBezTo>
                  <a:cubicBezTo>
                    <a:pt x="31630" y="2983"/>
                    <a:pt x="29975" y="3660"/>
                    <a:pt x="28321" y="4336"/>
                  </a:cubicBezTo>
                  <a:cubicBezTo>
                    <a:pt x="25013" y="5640"/>
                    <a:pt x="21655" y="6818"/>
                    <a:pt x="18246" y="7870"/>
                  </a:cubicBezTo>
                  <a:cubicBezTo>
                    <a:pt x="14838" y="8998"/>
                    <a:pt x="11479" y="10377"/>
                    <a:pt x="8371" y="12181"/>
                  </a:cubicBezTo>
                  <a:cubicBezTo>
                    <a:pt x="5264" y="13986"/>
                    <a:pt x="2381" y="16216"/>
                    <a:pt x="0" y="18898"/>
                  </a:cubicBezTo>
                  <a:cubicBezTo>
                    <a:pt x="2607" y="16442"/>
                    <a:pt x="5564" y="14437"/>
                    <a:pt x="8697" y="12757"/>
                  </a:cubicBezTo>
                  <a:cubicBezTo>
                    <a:pt x="11830" y="11103"/>
                    <a:pt x="15113" y="9750"/>
                    <a:pt x="18497" y="8672"/>
                  </a:cubicBezTo>
                  <a:lnTo>
                    <a:pt x="21053" y="7845"/>
                  </a:lnTo>
                  <a:cubicBezTo>
                    <a:pt x="21905" y="7544"/>
                    <a:pt x="22757" y="7269"/>
                    <a:pt x="23584" y="6943"/>
                  </a:cubicBezTo>
                  <a:cubicBezTo>
                    <a:pt x="25264" y="6316"/>
                    <a:pt x="26943" y="5640"/>
                    <a:pt x="28572" y="4938"/>
                  </a:cubicBezTo>
                  <a:cubicBezTo>
                    <a:pt x="31855" y="3484"/>
                    <a:pt x="35063" y="1880"/>
                    <a:pt x="3812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5589572" y="3962830"/>
              <a:ext cx="296915" cy="72097"/>
            </a:xfrm>
            <a:custGeom>
              <a:avLst/>
              <a:gdLst/>
              <a:ahLst/>
              <a:cxnLst/>
              <a:rect l="l" t="t" r="r" b="b"/>
              <a:pathLst>
                <a:path w="15114" h="3670" extrusionOk="0">
                  <a:moveTo>
                    <a:pt x="12751" y="0"/>
                  </a:moveTo>
                  <a:cubicBezTo>
                    <a:pt x="12225" y="0"/>
                    <a:pt x="11700" y="20"/>
                    <a:pt x="11178" y="60"/>
                  </a:cubicBezTo>
                  <a:cubicBezTo>
                    <a:pt x="9850" y="136"/>
                    <a:pt x="8547" y="336"/>
                    <a:pt x="7244" y="637"/>
                  </a:cubicBezTo>
                  <a:cubicBezTo>
                    <a:pt x="5965" y="938"/>
                    <a:pt x="4712" y="1339"/>
                    <a:pt x="3484" y="1840"/>
                  </a:cubicBezTo>
                  <a:lnTo>
                    <a:pt x="2582" y="2241"/>
                  </a:lnTo>
                  <a:lnTo>
                    <a:pt x="1705" y="2667"/>
                  </a:lnTo>
                  <a:lnTo>
                    <a:pt x="828" y="3168"/>
                  </a:lnTo>
                  <a:cubicBezTo>
                    <a:pt x="552" y="3319"/>
                    <a:pt x="276" y="3494"/>
                    <a:pt x="0" y="3670"/>
                  </a:cubicBezTo>
                  <a:cubicBezTo>
                    <a:pt x="301" y="3544"/>
                    <a:pt x="577" y="3394"/>
                    <a:pt x="878" y="3243"/>
                  </a:cubicBezTo>
                  <a:lnTo>
                    <a:pt x="1780" y="2868"/>
                  </a:lnTo>
                  <a:lnTo>
                    <a:pt x="2682" y="2492"/>
                  </a:lnTo>
                  <a:lnTo>
                    <a:pt x="3610" y="2141"/>
                  </a:lnTo>
                  <a:cubicBezTo>
                    <a:pt x="4838" y="1715"/>
                    <a:pt x="6091" y="1339"/>
                    <a:pt x="7344" y="1038"/>
                  </a:cubicBezTo>
                  <a:cubicBezTo>
                    <a:pt x="8622" y="737"/>
                    <a:pt x="9900" y="537"/>
                    <a:pt x="11204" y="361"/>
                  </a:cubicBezTo>
                  <a:cubicBezTo>
                    <a:pt x="12482" y="211"/>
                    <a:pt x="13785" y="161"/>
                    <a:pt x="15113" y="136"/>
                  </a:cubicBezTo>
                  <a:cubicBezTo>
                    <a:pt x="14331" y="45"/>
                    <a:pt x="13540" y="0"/>
                    <a:pt x="1275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5871694" y="3481489"/>
              <a:ext cx="84218" cy="488453"/>
            </a:xfrm>
            <a:custGeom>
              <a:avLst/>
              <a:gdLst/>
              <a:ahLst/>
              <a:cxnLst/>
              <a:rect l="l" t="t" r="r" b="b"/>
              <a:pathLst>
                <a:path w="4287" h="24864" extrusionOk="0">
                  <a:moveTo>
                    <a:pt x="4286" y="1"/>
                  </a:moveTo>
                  <a:lnTo>
                    <a:pt x="4286" y="1"/>
                  </a:lnTo>
                  <a:cubicBezTo>
                    <a:pt x="3710" y="2031"/>
                    <a:pt x="3208" y="4061"/>
                    <a:pt x="2757" y="6116"/>
                  </a:cubicBezTo>
                  <a:cubicBezTo>
                    <a:pt x="2306" y="8196"/>
                    <a:pt x="1905" y="10252"/>
                    <a:pt x="1529" y="12332"/>
                  </a:cubicBezTo>
                  <a:cubicBezTo>
                    <a:pt x="1178" y="14412"/>
                    <a:pt x="878" y="16492"/>
                    <a:pt x="602" y="18572"/>
                  </a:cubicBezTo>
                  <a:cubicBezTo>
                    <a:pt x="351" y="20678"/>
                    <a:pt x="126" y="22758"/>
                    <a:pt x="0" y="24863"/>
                  </a:cubicBezTo>
                  <a:cubicBezTo>
                    <a:pt x="477" y="22808"/>
                    <a:pt x="878" y="20753"/>
                    <a:pt x="1254" y="18673"/>
                  </a:cubicBezTo>
                  <a:cubicBezTo>
                    <a:pt x="1655" y="16618"/>
                    <a:pt x="2005" y="14537"/>
                    <a:pt x="2381" y="12482"/>
                  </a:cubicBezTo>
                  <a:cubicBezTo>
                    <a:pt x="2707" y="10402"/>
                    <a:pt x="3083" y="8322"/>
                    <a:pt x="3409" y="6242"/>
                  </a:cubicBezTo>
                  <a:cubicBezTo>
                    <a:pt x="3735" y="4161"/>
                    <a:pt x="4036" y="2081"/>
                    <a:pt x="428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6908597" y="4660699"/>
              <a:ext cx="226507" cy="228962"/>
            </a:xfrm>
            <a:custGeom>
              <a:avLst/>
              <a:gdLst/>
              <a:ahLst/>
              <a:cxnLst/>
              <a:rect l="l" t="t" r="r" b="b"/>
              <a:pathLst>
                <a:path w="11530" h="11655" extrusionOk="0">
                  <a:moveTo>
                    <a:pt x="11530" y="0"/>
                  </a:moveTo>
                  <a:lnTo>
                    <a:pt x="11530" y="0"/>
                  </a:lnTo>
                  <a:cubicBezTo>
                    <a:pt x="10728" y="1128"/>
                    <a:pt x="9900" y="2231"/>
                    <a:pt x="9023" y="3284"/>
                  </a:cubicBezTo>
                  <a:cubicBezTo>
                    <a:pt x="8171" y="4361"/>
                    <a:pt x="7244" y="5389"/>
                    <a:pt x="6291" y="6341"/>
                  </a:cubicBezTo>
                  <a:cubicBezTo>
                    <a:pt x="5339" y="7319"/>
                    <a:pt x="4311" y="8246"/>
                    <a:pt x="3259" y="9123"/>
                  </a:cubicBezTo>
                  <a:cubicBezTo>
                    <a:pt x="2206" y="10000"/>
                    <a:pt x="1103" y="10827"/>
                    <a:pt x="1" y="11655"/>
                  </a:cubicBezTo>
                  <a:cubicBezTo>
                    <a:pt x="1279" y="11128"/>
                    <a:pt x="2507" y="10452"/>
                    <a:pt x="3660" y="9649"/>
                  </a:cubicBezTo>
                  <a:cubicBezTo>
                    <a:pt x="4813" y="8847"/>
                    <a:pt x="5890" y="7920"/>
                    <a:pt x="6893" y="6943"/>
                  </a:cubicBezTo>
                  <a:cubicBezTo>
                    <a:pt x="7870" y="5940"/>
                    <a:pt x="8773" y="4837"/>
                    <a:pt x="9550" y="3685"/>
                  </a:cubicBezTo>
                  <a:cubicBezTo>
                    <a:pt x="10352" y="2532"/>
                    <a:pt x="11028" y="1304"/>
                    <a:pt x="1153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5766829" y="4908344"/>
              <a:ext cx="1357941" cy="179732"/>
            </a:xfrm>
            <a:custGeom>
              <a:avLst/>
              <a:gdLst/>
              <a:ahLst/>
              <a:cxnLst/>
              <a:rect l="l" t="t" r="r" b="b"/>
              <a:pathLst>
                <a:path w="69124" h="9149" fill="none" extrusionOk="0">
                  <a:moveTo>
                    <a:pt x="0" y="1"/>
                  </a:moveTo>
                  <a:cubicBezTo>
                    <a:pt x="21880" y="8673"/>
                    <a:pt x="46918" y="9149"/>
                    <a:pt x="69123" y="1329"/>
                  </a:cubicBezTo>
                </a:path>
              </a:pathLst>
            </a:custGeom>
            <a:solidFill>
              <a:srgbClr val="F5F5F5"/>
            </a:solidFill>
            <a:ln w="10650" cap="flat" cmpd="sng">
              <a:solidFill>
                <a:srgbClr val="FFFFFF"/>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7358133" y="4985156"/>
              <a:ext cx="203856" cy="194014"/>
            </a:xfrm>
            <a:custGeom>
              <a:avLst/>
              <a:gdLst/>
              <a:ahLst/>
              <a:cxnLst/>
              <a:rect l="l" t="t" r="r" b="b"/>
              <a:pathLst>
                <a:path w="10377" h="9876" extrusionOk="0">
                  <a:moveTo>
                    <a:pt x="2281" y="1"/>
                  </a:moveTo>
                  <a:lnTo>
                    <a:pt x="0" y="9875"/>
                  </a:lnTo>
                  <a:lnTo>
                    <a:pt x="8772" y="9875"/>
                  </a:lnTo>
                  <a:lnTo>
                    <a:pt x="10376" y="527"/>
                  </a:lnTo>
                  <a:lnTo>
                    <a:pt x="2281" y="1"/>
                  </a:lnTo>
                  <a:close/>
                </a:path>
              </a:pathLst>
            </a:custGeom>
            <a:solidFill>
              <a:srgbClr val="EC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7259653" y="3755733"/>
              <a:ext cx="528313" cy="1283585"/>
            </a:xfrm>
            <a:custGeom>
              <a:avLst/>
              <a:gdLst/>
              <a:ahLst/>
              <a:cxnLst/>
              <a:rect l="l" t="t" r="r" b="b"/>
              <a:pathLst>
                <a:path w="26893" h="65339" extrusionOk="0">
                  <a:moveTo>
                    <a:pt x="22181" y="1"/>
                  </a:moveTo>
                  <a:cubicBezTo>
                    <a:pt x="22181" y="653"/>
                    <a:pt x="0" y="60427"/>
                    <a:pt x="0" y="60427"/>
                  </a:cubicBezTo>
                  <a:cubicBezTo>
                    <a:pt x="0" y="60427"/>
                    <a:pt x="4687" y="64312"/>
                    <a:pt x="9073" y="65114"/>
                  </a:cubicBezTo>
                  <a:cubicBezTo>
                    <a:pt x="9945" y="65274"/>
                    <a:pt x="10812" y="65339"/>
                    <a:pt x="11639" y="65339"/>
                  </a:cubicBezTo>
                  <a:cubicBezTo>
                    <a:pt x="14950" y="65339"/>
                    <a:pt x="17645" y="64312"/>
                    <a:pt x="17645" y="64312"/>
                  </a:cubicBezTo>
                  <a:lnTo>
                    <a:pt x="26893" y="1956"/>
                  </a:lnTo>
                  <a:lnTo>
                    <a:pt x="22181" y="1"/>
                  </a:ln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7985398" y="2945809"/>
              <a:ext cx="439694" cy="370269"/>
            </a:xfrm>
            <a:custGeom>
              <a:avLst/>
              <a:gdLst/>
              <a:ahLst/>
              <a:cxnLst/>
              <a:rect l="l" t="t" r="r" b="b"/>
              <a:pathLst>
                <a:path w="22382" h="18848" extrusionOk="0">
                  <a:moveTo>
                    <a:pt x="19248" y="1"/>
                  </a:moveTo>
                  <a:cubicBezTo>
                    <a:pt x="14887" y="1981"/>
                    <a:pt x="11103" y="5113"/>
                    <a:pt x="7744" y="8572"/>
                  </a:cubicBezTo>
                  <a:cubicBezTo>
                    <a:pt x="4887" y="11504"/>
                    <a:pt x="2331" y="14662"/>
                    <a:pt x="0" y="18021"/>
                  </a:cubicBezTo>
                  <a:cubicBezTo>
                    <a:pt x="2030" y="18347"/>
                    <a:pt x="4060" y="18622"/>
                    <a:pt x="6090" y="18848"/>
                  </a:cubicBezTo>
                  <a:cubicBezTo>
                    <a:pt x="6767" y="18071"/>
                    <a:pt x="7419" y="17269"/>
                    <a:pt x="8120" y="16492"/>
                  </a:cubicBezTo>
                  <a:cubicBezTo>
                    <a:pt x="11253" y="12908"/>
                    <a:pt x="14612" y="9449"/>
                    <a:pt x="18546" y="6717"/>
                  </a:cubicBezTo>
                  <a:cubicBezTo>
                    <a:pt x="19749" y="5865"/>
                    <a:pt x="21028" y="5088"/>
                    <a:pt x="22381" y="4587"/>
                  </a:cubicBezTo>
                  <a:cubicBezTo>
                    <a:pt x="21178" y="2908"/>
                    <a:pt x="20050" y="1404"/>
                    <a:pt x="19248" y="1"/>
                  </a:cubicBezTo>
                  <a:close/>
                </a:path>
              </a:pathLst>
            </a:custGeom>
            <a:solidFill>
              <a:srgbClr val="511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8105036" y="3035920"/>
              <a:ext cx="471696" cy="294675"/>
            </a:xfrm>
            <a:custGeom>
              <a:avLst/>
              <a:gdLst/>
              <a:ahLst/>
              <a:cxnLst/>
              <a:rect l="l" t="t" r="r" b="b"/>
              <a:pathLst>
                <a:path w="24011" h="15000" extrusionOk="0">
                  <a:moveTo>
                    <a:pt x="16291" y="0"/>
                  </a:moveTo>
                  <a:cubicBezTo>
                    <a:pt x="14938" y="501"/>
                    <a:pt x="13659" y="1278"/>
                    <a:pt x="12456" y="2130"/>
                  </a:cubicBezTo>
                  <a:cubicBezTo>
                    <a:pt x="8522" y="4862"/>
                    <a:pt x="5163" y="8321"/>
                    <a:pt x="2030" y="11905"/>
                  </a:cubicBezTo>
                  <a:cubicBezTo>
                    <a:pt x="1329" y="12682"/>
                    <a:pt x="677" y="13484"/>
                    <a:pt x="0" y="14261"/>
                  </a:cubicBezTo>
                  <a:cubicBezTo>
                    <a:pt x="4459" y="14752"/>
                    <a:pt x="8942" y="14999"/>
                    <a:pt x="13426" y="14999"/>
                  </a:cubicBezTo>
                  <a:cubicBezTo>
                    <a:pt x="16957" y="14999"/>
                    <a:pt x="20488" y="14846"/>
                    <a:pt x="24010" y="14537"/>
                  </a:cubicBezTo>
                  <a:cubicBezTo>
                    <a:pt x="23810" y="13409"/>
                    <a:pt x="23534" y="12431"/>
                    <a:pt x="23208" y="11604"/>
                  </a:cubicBezTo>
                  <a:cubicBezTo>
                    <a:pt x="21304" y="6842"/>
                    <a:pt x="18597" y="3133"/>
                    <a:pt x="16291" y="0"/>
                  </a:cubicBezTo>
                  <a:close/>
                </a:path>
              </a:pathLst>
            </a:custGeom>
            <a:solidFill>
              <a:srgbClr val="5B4B68"/>
            </a:solidFill>
            <a:ln w="9525" cap="flat" cmpd="sng">
              <a:solidFill>
                <a:srgbClr val="5B4B6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7686028" y="3299812"/>
              <a:ext cx="419028" cy="705570"/>
            </a:xfrm>
            <a:custGeom>
              <a:avLst/>
              <a:gdLst/>
              <a:ahLst/>
              <a:cxnLst/>
              <a:rect l="l" t="t" r="r" b="b"/>
              <a:pathLst>
                <a:path w="21330" h="35916" extrusionOk="0">
                  <a:moveTo>
                    <a:pt x="15239" y="1"/>
                  </a:moveTo>
                  <a:cubicBezTo>
                    <a:pt x="11354" y="5640"/>
                    <a:pt x="8146" y="11780"/>
                    <a:pt x="5465" y="18096"/>
                  </a:cubicBezTo>
                  <a:cubicBezTo>
                    <a:pt x="3635" y="22432"/>
                    <a:pt x="2056" y="26843"/>
                    <a:pt x="602" y="31304"/>
                  </a:cubicBezTo>
                  <a:lnTo>
                    <a:pt x="1" y="35916"/>
                  </a:lnTo>
                  <a:cubicBezTo>
                    <a:pt x="5314" y="23259"/>
                    <a:pt x="12532" y="11379"/>
                    <a:pt x="21329" y="828"/>
                  </a:cubicBezTo>
                  <a:cubicBezTo>
                    <a:pt x="19299" y="602"/>
                    <a:pt x="17269" y="327"/>
                    <a:pt x="15239" y="1"/>
                  </a:cubicBezTo>
                  <a:close/>
                </a:path>
              </a:pathLst>
            </a:custGeom>
            <a:solidFill>
              <a:srgbClr val="511454"/>
            </a:solidFill>
            <a:ln w="9525" cap="flat" cmpd="sng">
              <a:solidFill>
                <a:srgbClr val="5114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7530459" y="3316058"/>
              <a:ext cx="1189053" cy="1861639"/>
            </a:xfrm>
            <a:custGeom>
              <a:avLst/>
              <a:gdLst/>
              <a:ahLst/>
              <a:cxnLst/>
              <a:rect l="l" t="t" r="r" b="b"/>
              <a:pathLst>
                <a:path w="60527" h="94764" extrusionOk="0">
                  <a:moveTo>
                    <a:pt x="29248" y="1"/>
                  </a:moveTo>
                  <a:cubicBezTo>
                    <a:pt x="20451" y="10552"/>
                    <a:pt x="13233" y="22432"/>
                    <a:pt x="7920" y="35089"/>
                  </a:cubicBezTo>
                  <a:lnTo>
                    <a:pt x="0" y="94763"/>
                  </a:lnTo>
                  <a:lnTo>
                    <a:pt x="60527" y="94763"/>
                  </a:lnTo>
                  <a:cubicBezTo>
                    <a:pt x="60527" y="94763"/>
                    <a:pt x="50928" y="50979"/>
                    <a:pt x="51304" y="46166"/>
                  </a:cubicBezTo>
                  <a:cubicBezTo>
                    <a:pt x="51654" y="41781"/>
                    <a:pt x="55564" y="12557"/>
                    <a:pt x="53258" y="277"/>
                  </a:cubicBezTo>
                  <a:lnTo>
                    <a:pt x="53258" y="277"/>
                  </a:lnTo>
                  <a:cubicBezTo>
                    <a:pt x="49747" y="586"/>
                    <a:pt x="46217" y="739"/>
                    <a:pt x="42684" y="739"/>
                  </a:cubicBezTo>
                  <a:cubicBezTo>
                    <a:pt x="38198" y="739"/>
                    <a:pt x="33707" y="492"/>
                    <a:pt x="29248" y="1"/>
                  </a:cubicBezTo>
                  <a:close/>
                </a:path>
              </a:pathLst>
            </a:custGeom>
            <a:solidFill>
              <a:srgbClr val="5B4B68"/>
            </a:solidFill>
            <a:ln w="9525" cap="flat" cmpd="sng">
              <a:solidFill>
                <a:srgbClr val="5B4B6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7554583" y="2127516"/>
              <a:ext cx="808961" cy="1172315"/>
            </a:xfrm>
            <a:custGeom>
              <a:avLst/>
              <a:gdLst/>
              <a:ahLst/>
              <a:cxnLst/>
              <a:rect l="l" t="t" r="r" b="b"/>
              <a:pathLst>
                <a:path w="41179" h="59675" extrusionOk="0">
                  <a:moveTo>
                    <a:pt x="38747" y="0"/>
                  </a:moveTo>
                  <a:lnTo>
                    <a:pt x="8296" y="2958"/>
                  </a:lnTo>
                  <a:cubicBezTo>
                    <a:pt x="5539" y="7294"/>
                    <a:pt x="5088" y="12657"/>
                    <a:pt x="4687" y="17770"/>
                  </a:cubicBezTo>
                  <a:cubicBezTo>
                    <a:pt x="2281" y="19524"/>
                    <a:pt x="0" y="22782"/>
                    <a:pt x="301" y="25464"/>
                  </a:cubicBezTo>
                  <a:cubicBezTo>
                    <a:pt x="952" y="31479"/>
                    <a:pt x="8145" y="38873"/>
                    <a:pt x="10677" y="39650"/>
                  </a:cubicBezTo>
                  <a:cubicBezTo>
                    <a:pt x="11755" y="40000"/>
                    <a:pt x="12932" y="40076"/>
                    <a:pt x="14060" y="40101"/>
                  </a:cubicBezTo>
                  <a:cubicBezTo>
                    <a:pt x="14127" y="40101"/>
                    <a:pt x="14194" y="40101"/>
                    <a:pt x="14260" y="40101"/>
                  </a:cubicBezTo>
                  <a:cubicBezTo>
                    <a:pt x="17526" y="40101"/>
                    <a:pt x="20764" y="39500"/>
                    <a:pt x="23810" y="38321"/>
                  </a:cubicBezTo>
                  <a:lnTo>
                    <a:pt x="23810" y="38321"/>
                  </a:lnTo>
                  <a:cubicBezTo>
                    <a:pt x="23810" y="38321"/>
                    <a:pt x="24712" y="43835"/>
                    <a:pt x="21830" y="48823"/>
                  </a:cubicBezTo>
                  <a:cubicBezTo>
                    <a:pt x="20677" y="50803"/>
                    <a:pt x="17193" y="54186"/>
                    <a:pt x="13434" y="57996"/>
                  </a:cubicBezTo>
                  <a:cubicBezTo>
                    <a:pt x="16241" y="58672"/>
                    <a:pt x="19073" y="59224"/>
                    <a:pt x="21930" y="59675"/>
                  </a:cubicBezTo>
                  <a:cubicBezTo>
                    <a:pt x="24261" y="56316"/>
                    <a:pt x="26817" y="53158"/>
                    <a:pt x="29674" y="50226"/>
                  </a:cubicBezTo>
                  <a:cubicBezTo>
                    <a:pt x="33033" y="46767"/>
                    <a:pt x="36817" y="43635"/>
                    <a:pt x="41178" y="41655"/>
                  </a:cubicBezTo>
                  <a:cubicBezTo>
                    <a:pt x="40476" y="40376"/>
                    <a:pt x="39975" y="39198"/>
                    <a:pt x="39900" y="38046"/>
                  </a:cubicBezTo>
                  <a:cubicBezTo>
                    <a:pt x="39499" y="33259"/>
                    <a:pt x="38747" y="0"/>
                    <a:pt x="38747" y="0"/>
                  </a:cubicBezTo>
                  <a:close/>
                </a:path>
              </a:pathLst>
            </a:custGeom>
            <a:solidFill>
              <a:srgbClr val="EC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7580672" y="3266828"/>
              <a:ext cx="404746" cy="647971"/>
            </a:xfrm>
            <a:custGeom>
              <a:avLst/>
              <a:gdLst/>
              <a:ahLst/>
              <a:cxnLst/>
              <a:rect l="l" t="t" r="r" b="b"/>
              <a:pathLst>
                <a:path w="20603" h="32984" extrusionOk="0">
                  <a:moveTo>
                    <a:pt x="12106" y="1"/>
                  </a:moveTo>
                  <a:cubicBezTo>
                    <a:pt x="6391" y="5815"/>
                    <a:pt x="0" y="12632"/>
                    <a:pt x="126" y="17169"/>
                  </a:cubicBezTo>
                  <a:cubicBezTo>
                    <a:pt x="326" y="24662"/>
                    <a:pt x="6467" y="29274"/>
                    <a:pt x="6467" y="29274"/>
                  </a:cubicBezTo>
                  <a:lnTo>
                    <a:pt x="5965" y="32983"/>
                  </a:lnTo>
                  <a:cubicBezTo>
                    <a:pt x="7419" y="28522"/>
                    <a:pt x="8998" y="24111"/>
                    <a:pt x="10828" y="19775"/>
                  </a:cubicBezTo>
                  <a:cubicBezTo>
                    <a:pt x="13509" y="13459"/>
                    <a:pt x="16717" y="7319"/>
                    <a:pt x="20602" y="1680"/>
                  </a:cubicBezTo>
                  <a:cubicBezTo>
                    <a:pt x="17745" y="1229"/>
                    <a:pt x="14913" y="677"/>
                    <a:pt x="12106" y="1"/>
                  </a:cubicBezTo>
                  <a:close/>
                </a:path>
              </a:pathLst>
            </a:custGeom>
            <a:solidFill>
              <a:srgbClr val="873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7579198" y="1696937"/>
              <a:ext cx="1118645" cy="1235062"/>
            </a:xfrm>
            <a:custGeom>
              <a:avLst/>
              <a:gdLst/>
              <a:ahLst/>
              <a:cxnLst/>
              <a:rect l="l" t="t" r="r" b="b"/>
              <a:pathLst>
                <a:path w="56943" h="62869" extrusionOk="0">
                  <a:moveTo>
                    <a:pt x="24312" y="0"/>
                  </a:moveTo>
                  <a:cubicBezTo>
                    <a:pt x="24153" y="0"/>
                    <a:pt x="23994" y="5"/>
                    <a:pt x="23835" y="13"/>
                  </a:cubicBezTo>
                  <a:cubicBezTo>
                    <a:pt x="20627" y="164"/>
                    <a:pt x="18296" y="2244"/>
                    <a:pt x="16918" y="5026"/>
                  </a:cubicBezTo>
                  <a:cubicBezTo>
                    <a:pt x="15872" y="4542"/>
                    <a:pt x="14740" y="4308"/>
                    <a:pt x="13624" y="4308"/>
                  </a:cubicBezTo>
                  <a:cubicBezTo>
                    <a:pt x="11906" y="4308"/>
                    <a:pt x="10224" y="4865"/>
                    <a:pt x="8948" y="5928"/>
                  </a:cubicBezTo>
                  <a:cubicBezTo>
                    <a:pt x="6842" y="7708"/>
                    <a:pt x="5865" y="10515"/>
                    <a:pt x="6667" y="13297"/>
                  </a:cubicBezTo>
                  <a:cubicBezTo>
                    <a:pt x="5288" y="13422"/>
                    <a:pt x="3835" y="13572"/>
                    <a:pt x="2707" y="14324"/>
                  </a:cubicBezTo>
                  <a:cubicBezTo>
                    <a:pt x="2005" y="14775"/>
                    <a:pt x="1479" y="15452"/>
                    <a:pt x="1103" y="16204"/>
                  </a:cubicBezTo>
                  <a:cubicBezTo>
                    <a:pt x="0" y="18334"/>
                    <a:pt x="151" y="21066"/>
                    <a:pt x="1153" y="23372"/>
                  </a:cubicBezTo>
                  <a:cubicBezTo>
                    <a:pt x="1529" y="24199"/>
                    <a:pt x="2005" y="24976"/>
                    <a:pt x="2632" y="25653"/>
                  </a:cubicBezTo>
                  <a:cubicBezTo>
                    <a:pt x="3771" y="26828"/>
                    <a:pt x="5393" y="27481"/>
                    <a:pt x="6970" y="27481"/>
                  </a:cubicBezTo>
                  <a:cubicBezTo>
                    <a:pt x="7579" y="27481"/>
                    <a:pt x="8182" y="27384"/>
                    <a:pt x="8747" y="27181"/>
                  </a:cubicBezTo>
                  <a:lnTo>
                    <a:pt x="8747" y="27181"/>
                  </a:lnTo>
                  <a:cubicBezTo>
                    <a:pt x="8446" y="29387"/>
                    <a:pt x="9524" y="31367"/>
                    <a:pt x="11178" y="32971"/>
                  </a:cubicBezTo>
                  <a:cubicBezTo>
                    <a:pt x="12832" y="34575"/>
                    <a:pt x="14938" y="35853"/>
                    <a:pt x="17168" y="36254"/>
                  </a:cubicBezTo>
                  <a:cubicBezTo>
                    <a:pt x="16216" y="38861"/>
                    <a:pt x="16842" y="42069"/>
                    <a:pt x="18722" y="44299"/>
                  </a:cubicBezTo>
                  <a:cubicBezTo>
                    <a:pt x="20371" y="46256"/>
                    <a:pt x="22945" y="47615"/>
                    <a:pt x="25413" y="47615"/>
                  </a:cubicBezTo>
                  <a:cubicBezTo>
                    <a:pt x="25759" y="47615"/>
                    <a:pt x="26103" y="47588"/>
                    <a:pt x="26441" y="47532"/>
                  </a:cubicBezTo>
                  <a:lnTo>
                    <a:pt x="26441" y="47532"/>
                  </a:lnTo>
                  <a:cubicBezTo>
                    <a:pt x="25264" y="49212"/>
                    <a:pt x="25414" y="51568"/>
                    <a:pt x="25915" y="53648"/>
                  </a:cubicBezTo>
                  <a:cubicBezTo>
                    <a:pt x="26091" y="54375"/>
                    <a:pt x="26291" y="55101"/>
                    <a:pt x="26717" y="55728"/>
                  </a:cubicBezTo>
                  <a:cubicBezTo>
                    <a:pt x="27394" y="56705"/>
                    <a:pt x="28271" y="57658"/>
                    <a:pt x="29324" y="58184"/>
                  </a:cubicBezTo>
                  <a:cubicBezTo>
                    <a:pt x="29374" y="59412"/>
                    <a:pt x="29975" y="60640"/>
                    <a:pt x="30953" y="61442"/>
                  </a:cubicBezTo>
                  <a:cubicBezTo>
                    <a:pt x="31880" y="62244"/>
                    <a:pt x="33083" y="62620"/>
                    <a:pt x="34261" y="62771"/>
                  </a:cubicBezTo>
                  <a:cubicBezTo>
                    <a:pt x="34693" y="62835"/>
                    <a:pt x="35124" y="62869"/>
                    <a:pt x="35553" y="62869"/>
                  </a:cubicBezTo>
                  <a:cubicBezTo>
                    <a:pt x="36292" y="62869"/>
                    <a:pt x="37021" y="62767"/>
                    <a:pt x="37720" y="62545"/>
                  </a:cubicBezTo>
                  <a:cubicBezTo>
                    <a:pt x="38797" y="62194"/>
                    <a:pt x="39424" y="61593"/>
                    <a:pt x="40000" y="60615"/>
                  </a:cubicBezTo>
                  <a:cubicBezTo>
                    <a:pt x="40548" y="60754"/>
                    <a:pt x="41109" y="60821"/>
                    <a:pt x="41666" y="60821"/>
                  </a:cubicBezTo>
                  <a:cubicBezTo>
                    <a:pt x="43126" y="60821"/>
                    <a:pt x="44565" y="60358"/>
                    <a:pt x="45690" y="59487"/>
                  </a:cubicBezTo>
                  <a:cubicBezTo>
                    <a:pt x="47219" y="58259"/>
                    <a:pt x="48346" y="56279"/>
                    <a:pt x="48271" y="54249"/>
                  </a:cubicBezTo>
                  <a:cubicBezTo>
                    <a:pt x="50051" y="53898"/>
                    <a:pt x="51529" y="52595"/>
                    <a:pt x="52131" y="50891"/>
                  </a:cubicBezTo>
                  <a:cubicBezTo>
                    <a:pt x="52732" y="49212"/>
                    <a:pt x="52582" y="47056"/>
                    <a:pt x="51504" y="45502"/>
                  </a:cubicBezTo>
                  <a:cubicBezTo>
                    <a:pt x="52707" y="44675"/>
                    <a:pt x="53935" y="43798"/>
                    <a:pt x="54762" y="42595"/>
                  </a:cubicBezTo>
                  <a:cubicBezTo>
                    <a:pt x="55615" y="41317"/>
                    <a:pt x="55990" y="39688"/>
                    <a:pt x="55765" y="38084"/>
                  </a:cubicBezTo>
                  <a:cubicBezTo>
                    <a:pt x="55564" y="36480"/>
                    <a:pt x="55063" y="35327"/>
                    <a:pt x="53860" y="34199"/>
                  </a:cubicBezTo>
                  <a:cubicBezTo>
                    <a:pt x="55715" y="33121"/>
                    <a:pt x="56918" y="31016"/>
                    <a:pt x="56918" y="28811"/>
                  </a:cubicBezTo>
                  <a:cubicBezTo>
                    <a:pt x="56943" y="26580"/>
                    <a:pt x="56316" y="24299"/>
                    <a:pt x="54487" y="22921"/>
                  </a:cubicBezTo>
                  <a:cubicBezTo>
                    <a:pt x="55188" y="21668"/>
                    <a:pt x="55890" y="20389"/>
                    <a:pt x="56066" y="18911"/>
                  </a:cubicBezTo>
                  <a:cubicBezTo>
                    <a:pt x="56216" y="17557"/>
                    <a:pt x="55865" y="16179"/>
                    <a:pt x="55339" y="14876"/>
                  </a:cubicBezTo>
                  <a:cubicBezTo>
                    <a:pt x="54737" y="13422"/>
                    <a:pt x="53885" y="12044"/>
                    <a:pt x="52682" y="11041"/>
                  </a:cubicBezTo>
                  <a:cubicBezTo>
                    <a:pt x="51589" y="10130"/>
                    <a:pt x="50081" y="9260"/>
                    <a:pt x="48686" y="9260"/>
                  </a:cubicBezTo>
                  <a:cubicBezTo>
                    <a:pt x="48546" y="9260"/>
                    <a:pt x="48408" y="9268"/>
                    <a:pt x="48271" y="9287"/>
                  </a:cubicBezTo>
                  <a:cubicBezTo>
                    <a:pt x="47319" y="6028"/>
                    <a:pt x="44612" y="3272"/>
                    <a:pt x="41379" y="2219"/>
                  </a:cubicBezTo>
                  <a:cubicBezTo>
                    <a:pt x="40402" y="1906"/>
                    <a:pt x="39404" y="1753"/>
                    <a:pt x="38422" y="1753"/>
                  </a:cubicBezTo>
                  <a:cubicBezTo>
                    <a:pt x="36177" y="1753"/>
                    <a:pt x="34012" y="2549"/>
                    <a:pt x="32356" y="4048"/>
                  </a:cubicBezTo>
                  <a:cubicBezTo>
                    <a:pt x="30451" y="1572"/>
                    <a:pt x="27347" y="0"/>
                    <a:pt x="24312"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B4B68"/>
                </a:solidFill>
              </a:endParaRPr>
            </a:p>
          </p:txBody>
        </p:sp>
        <p:sp>
          <p:nvSpPr>
            <p:cNvPr id="212" name="Google Shape;212;p29"/>
            <p:cNvSpPr/>
            <p:nvPr/>
          </p:nvSpPr>
          <p:spPr>
            <a:xfrm>
              <a:off x="7980467" y="2426945"/>
              <a:ext cx="179614" cy="223226"/>
            </a:xfrm>
            <a:custGeom>
              <a:avLst/>
              <a:gdLst/>
              <a:ahLst/>
              <a:cxnLst/>
              <a:rect l="l" t="t" r="r" b="b"/>
              <a:pathLst>
                <a:path w="9143" h="11363" extrusionOk="0">
                  <a:moveTo>
                    <a:pt x="5016" y="0"/>
                  </a:moveTo>
                  <a:cubicBezTo>
                    <a:pt x="4726" y="0"/>
                    <a:pt x="4424" y="39"/>
                    <a:pt x="4111" y="122"/>
                  </a:cubicBezTo>
                  <a:cubicBezTo>
                    <a:pt x="2231" y="623"/>
                    <a:pt x="1153" y="2603"/>
                    <a:pt x="627" y="4458"/>
                  </a:cubicBezTo>
                  <a:cubicBezTo>
                    <a:pt x="226" y="5911"/>
                    <a:pt x="0" y="7465"/>
                    <a:pt x="502" y="8894"/>
                  </a:cubicBezTo>
                  <a:cubicBezTo>
                    <a:pt x="974" y="10217"/>
                    <a:pt x="2227" y="11363"/>
                    <a:pt x="3609" y="11363"/>
                  </a:cubicBezTo>
                  <a:cubicBezTo>
                    <a:pt x="3692" y="11363"/>
                    <a:pt x="3776" y="11358"/>
                    <a:pt x="3860" y="11350"/>
                  </a:cubicBezTo>
                  <a:cubicBezTo>
                    <a:pt x="4537" y="11275"/>
                    <a:pt x="5138" y="10974"/>
                    <a:pt x="5690" y="10573"/>
                  </a:cubicBezTo>
                  <a:cubicBezTo>
                    <a:pt x="7444" y="9370"/>
                    <a:pt x="8622" y="7390"/>
                    <a:pt x="8873" y="5260"/>
                  </a:cubicBezTo>
                  <a:cubicBezTo>
                    <a:pt x="9142" y="2922"/>
                    <a:pt x="7538" y="0"/>
                    <a:pt x="5016" y="0"/>
                  </a:cubicBezTo>
                  <a:close/>
                </a:path>
              </a:pathLst>
            </a:custGeom>
            <a:solidFill>
              <a:srgbClr val="EC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8017400" y="2449831"/>
              <a:ext cx="116691" cy="165136"/>
            </a:xfrm>
            <a:custGeom>
              <a:avLst/>
              <a:gdLst/>
              <a:ahLst/>
              <a:cxnLst/>
              <a:rect l="l" t="t" r="r" b="b"/>
              <a:pathLst>
                <a:path w="5940" h="8406" extrusionOk="0">
                  <a:moveTo>
                    <a:pt x="3526" y="1"/>
                  </a:moveTo>
                  <a:cubicBezTo>
                    <a:pt x="3471" y="1"/>
                    <a:pt x="3415" y="4"/>
                    <a:pt x="3359" y="9"/>
                  </a:cubicBezTo>
                  <a:cubicBezTo>
                    <a:pt x="3008" y="34"/>
                    <a:pt x="2657" y="160"/>
                    <a:pt x="2381" y="335"/>
                  </a:cubicBezTo>
                  <a:cubicBezTo>
                    <a:pt x="2105" y="536"/>
                    <a:pt x="1830" y="736"/>
                    <a:pt x="1604" y="987"/>
                  </a:cubicBezTo>
                  <a:cubicBezTo>
                    <a:pt x="1153" y="1463"/>
                    <a:pt x="852" y="2065"/>
                    <a:pt x="602" y="2641"/>
                  </a:cubicBezTo>
                  <a:cubicBezTo>
                    <a:pt x="376" y="3242"/>
                    <a:pt x="201" y="3844"/>
                    <a:pt x="50" y="4445"/>
                  </a:cubicBezTo>
                  <a:cubicBezTo>
                    <a:pt x="25" y="4521"/>
                    <a:pt x="0" y="4621"/>
                    <a:pt x="0" y="4746"/>
                  </a:cubicBezTo>
                  <a:cubicBezTo>
                    <a:pt x="0" y="4846"/>
                    <a:pt x="25" y="5022"/>
                    <a:pt x="100" y="5122"/>
                  </a:cubicBezTo>
                  <a:cubicBezTo>
                    <a:pt x="276" y="5348"/>
                    <a:pt x="376" y="5398"/>
                    <a:pt x="476" y="5523"/>
                  </a:cubicBezTo>
                  <a:cubicBezTo>
                    <a:pt x="702" y="5724"/>
                    <a:pt x="952" y="5924"/>
                    <a:pt x="1178" y="6125"/>
                  </a:cubicBezTo>
                  <a:cubicBezTo>
                    <a:pt x="1404" y="6325"/>
                    <a:pt x="1679" y="6526"/>
                    <a:pt x="1780" y="6701"/>
                  </a:cubicBezTo>
                  <a:cubicBezTo>
                    <a:pt x="1855" y="6801"/>
                    <a:pt x="1855" y="6852"/>
                    <a:pt x="1830" y="6952"/>
                  </a:cubicBezTo>
                  <a:cubicBezTo>
                    <a:pt x="1780" y="7052"/>
                    <a:pt x="1679" y="7177"/>
                    <a:pt x="1604" y="7303"/>
                  </a:cubicBezTo>
                  <a:cubicBezTo>
                    <a:pt x="1228" y="7779"/>
                    <a:pt x="727" y="8130"/>
                    <a:pt x="176" y="8405"/>
                  </a:cubicBezTo>
                  <a:cubicBezTo>
                    <a:pt x="777" y="8280"/>
                    <a:pt x="1353" y="7954"/>
                    <a:pt x="1830" y="7528"/>
                  </a:cubicBezTo>
                  <a:cubicBezTo>
                    <a:pt x="1955" y="7403"/>
                    <a:pt x="2055" y="7303"/>
                    <a:pt x="2156" y="7127"/>
                  </a:cubicBezTo>
                  <a:cubicBezTo>
                    <a:pt x="2281" y="6952"/>
                    <a:pt x="2256" y="6676"/>
                    <a:pt x="2181" y="6501"/>
                  </a:cubicBezTo>
                  <a:cubicBezTo>
                    <a:pt x="2080" y="6325"/>
                    <a:pt x="1980" y="6200"/>
                    <a:pt x="1855" y="6075"/>
                  </a:cubicBezTo>
                  <a:lnTo>
                    <a:pt x="1529" y="5749"/>
                  </a:lnTo>
                  <a:cubicBezTo>
                    <a:pt x="1328" y="5523"/>
                    <a:pt x="1103" y="5298"/>
                    <a:pt x="877" y="5097"/>
                  </a:cubicBezTo>
                  <a:cubicBezTo>
                    <a:pt x="777" y="4997"/>
                    <a:pt x="627" y="4846"/>
                    <a:pt x="627" y="4821"/>
                  </a:cubicBezTo>
                  <a:cubicBezTo>
                    <a:pt x="602" y="4796"/>
                    <a:pt x="627" y="4796"/>
                    <a:pt x="627" y="4771"/>
                  </a:cubicBezTo>
                  <a:cubicBezTo>
                    <a:pt x="627" y="4746"/>
                    <a:pt x="627" y="4671"/>
                    <a:pt x="652" y="4596"/>
                  </a:cubicBezTo>
                  <a:cubicBezTo>
                    <a:pt x="827" y="4019"/>
                    <a:pt x="978" y="3443"/>
                    <a:pt x="1228" y="2892"/>
                  </a:cubicBezTo>
                  <a:cubicBezTo>
                    <a:pt x="1429" y="2340"/>
                    <a:pt x="1704" y="1839"/>
                    <a:pt x="2080" y="1388"/>
                  </a:cubicBezTo>
                  <a:cubicBezTo>
                    <a:pt x="2431" y="962"/>
                    <a:pt x="2907" y="611"/>
                    <a:pt x="3434" y="511"/>
                  </a:cubicBezTo>
                  <a:cubicBezTo>
                    <a:pt x="3498" y="501"/>
                    <a:pt x="3563" y="496"/>
                    <a:pt x="3629" y="496"/>
                  </a:cubicBezTo>
                  <a:cubicBezTo>
                    <a:pt x="4075" y="496"/>
                    <a:pt x="4541" y="713"/>
                    <a:pt x="4912" y="1062"/>
                  </a:cubicBezTo>
                  <a:cubicBezTo>
                    <a:pt x="5338" y="1463"/>
                    <a:pt x="5639" y="2014"/>
                    <a:pt x="5940" y="2541"/>
                  </a:cubicBezTo>
                  <a:cubicBezTo>
                    <a:pt x="5765" y="1964"/>
                    <a:pt x="5539" y="1363"/>
                    <a:pt x="5138" y="862"/>
                  </a:cubicBezTo>
                  <a:cubicBezTo>
                    <a:pt x="4768" y="399"/>
                    <a:pt x="4185" y="1"/>
                    <a:pt x="3526" y="1"/>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7618587" y="2760694"/>
              <a:ext cx="126553" cy="7387"/>
            </a:xfrm>
            <a:custGeom>
              <a:avLst/>
              <a:gdLst/>
              <a:ahLst/>
              <a:cxnLst/>
              <a:rect l="l" t="t" r="r" b="b"/>
              <a:pathLst>
                <a:path w="6442" h="376" extrusionOk="0">
                  <a:moveTo>
                    <a:pt x="3208" y="0"/>
                  </a:moveTo>
                  <a:cubicBezTo>
                    <a:pt x="2682" y="25"/>
                    <a:pt x="2131" y="50"/>
                    <a:pt x="1604" y="100"/>
                  </a:cubicBezTo>
                  <a:cubicBezTo>
                    <a:pt x="1053" y="175"/>
                    <a:pt x="527" y="251"/>
                    <a:pt x="0" y="376"/>
                  </a:cubicBezTo>
                  <a:lnTo>
                    <a:pt x="3233" y="326"/>
                  </a:lnTo>
                  <a:lnTo>
                    <a:pt x="4837" y="276"/>
                  </a:lnTo>
                  <a:cubicBezTo>
                    <a:pt x="5364" y="251"/>
                    <a:pt x="5915" y="251"/>
                    <a:pt x="6441" y="201"/>
                  </a:cubicBezTo>
                  <a:cubicBezTo>
                    <a:pt x="5915" y="125"/>
                    <a:pt x="5389" y="75"/>
                    <a:pt x="4837" y="25"/>
                  </a:cubicBezTo>
                  <a:cubicBezTo>
                    <a:pt x="4286" y="0"/>
                    <a:pt x="3760" y="0"/>
                    <a:pt x="3208"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7665361" y="2819766"/>
              <a:ext cx="84690" cy="5933"/>
            </a:xfrm>
            <a:custGeom>
              <a:avLst/>
              <a:gdLst/>
              <a:ahLst/>
              <a:cxnLst/>
              <a:rect l="l" t="t" r="r" b="b"/>
              <a:pathLst>
                <a:path w="4311" h="302" extrusionOk="0">
                  <a:moveTo>
                    <a:pt x="2156" y="1"/>
                  </a:moveTo>
                  <a:cubicBezTo>
                    <a:pt x="1429" y="1"/>
                    <a:pt x="702" y="51"/>
                    <a:pt x="0" y="251"/>
                  </a:cubicBezTo>
                  <a:cubicBezTo>
                    <a:pt x="727" y="301"/>
                    <a:pt x="1429" y="301"/>
                    <a:pt x="2156" y="301"/>
                  </a:cubicBezTo>
                  <a:cubicBezTo>
                    <a:pt x="2857" y="301"/>
                    <a:pt x="3584" y="301"/>
                    <a:pt x="4311" y="251"/>
                  </a:cubicBezTo>
                  <a:cubicBezTo>
                    <a:pt x="3609" y="51"/>
                    <a:pt x="2882" y="1"/>
                    <a:pt x="2156" y="1"/>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7954870" y="2627756"/>
              <a:ext cx="168397" cy="168397"/>
            </a:xfrm>
            <a:custGeom>
              <a:avLst/>
              <a:gdLst/>
              <a:ahLst/>
              <a:cxnLst/>
              <a:rect l="l" t="t" r="r" b="b"/>
              <a:pathLst>
                <a:path w="8572" h="8572" fill="none" extrusionOk="0">
                  <a:moveTo>
                    <a:pt x="8572" y="4286"/>
                  </a:moveTo>
                  <a:cubicBezTo>
                    <a:pt x="8572" y="1930"/>
                    <a:pt x="6642" y="0"/>
                    <a:pt x="4286" y="0"/>
                  </a:cubicBezTo>
                  <a:cubicBezTo>
                    <a:pt x="1905" y="0"/>
                    <a:pt x="0" y="1930"/>
                    <a:pt x="0" y="4286"/>
                  </a:cubicBezTo>
                  <a:cubicBezTo>
                    <a:pt x="0" y="6667"/>
                    <a:pt x="1905" y="8572"/>
                    <a:pt x="4286" y="8572"/>
                  </a:cubicBezTo>
                  <a:cubicBezTo>
                    <a:pt x="6642" y="8572"/>
                    <a:pt x="8572" y="6667"/>
                    <a:pt x="8572" y="4286"/>
                  </a:cubicBezTo>
                  <a:close/>
                </a:path>
              </a:pathLst>
            </a:custGeom>
            <a:noFill/>
            <a:ln w="10650" cap="flat" cmpd="sng">
              <a:solidFill>
                <a:srgbClr val="873E8A"/>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8022311" y="2843399"/>
              <a:ext cx="78796" cy="96516"/>
            </a:xfrm>
            <a:custGeom>
              <a:avLst/>
              <a:gdLst/>
              <a:ahLst/>
              <a:cxnLst/>
              <a:rect l="l" t="t" r="r" b="b"/>
              <a:pathLst>
                <a:path w="4011" h="4913" extrusionOk="0">
                  <a:moveTo>
                    <a:pt x="4011" y="1"/>
                  </a:moveTo>
                  <a:lnTo>
                    <a:pt x="1" y="1880"/>
                  </a:lnTo>
                  <a:lnTo>
                    <a:pt x="101" y="4913"/>
                  </a:lnTo>
                  <a:lnTo>
                    <a:pt x="4011" y="1"/>
                  </a:ln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6532925" y="4144704"/>
              <a:ext cx="658304" cy="277211"/>
            </a:xfrm>
            <a:custGeom>
              <a:avLst/>
              <a:gdLst/>
              <a:ahLst/>
              <a:cxnLst/>
              <a:rect l="l" t="t" r="r" b="b"/>
              <a:pathLst>
                <a:path w="33510" h="14111" extrusionOk="0">
                  <a:moveTo>
                    <a:pt x="30628" y="1"/>
                  </a:moveTo>
                  <a:lnTo>
                    <a:pt x="22858" y="1003"/>
                  </a:lnTo>
                  <a:cubicBezTo>
                    <a:pt x="22858" y="1003"/>
                    <a:pt x="18882" y="1151"/>
                    <a:pt x="15239" y="1151"/>
                  </a:cubicBezTo>
                  <a:cubicBezTo>
                    <a:pt x="13915" y="1151"/>
                    <a:pt x="12634" y="1132"/>
                    <a:pt x="11605" y="1078"/>
                  </a:cubicBezTo>
                  <a:cubicBezTo>
                    <a:pt x="8500" y="937"/>
                    <a:pt x="4292" y="423"/>
                    <a:pt x="2413" y="423"/>
                  </a:cubicBezTo>
                  <a:cubicBezTo>
                    <a:pt x="1956" y="423"/>
                    <a:pt x="1637" y="453"/>
                    <a:pt x="1505" y="527"/>
                  </a:cubicBezTo>
                  <a:cubicBezTo>
                    <a:pt x="828" y="928"/>
                    <a:pt x="1078" y="1504"/>
                    <a:pt x="1555" y="1755"/>
                  </a:cubicBezTo>
                  <a:cubicBezTo>
                    <a:pt x="2031" y="1980"/>
                    <a:pt x="6793" y="3058"/>
                    <a:pt x="8547" y="3334"/>
                  </a:cubicBezTo>
                  <a:cubicBezTo>
                    <a:pt x="10277" y="3635"/>
                    <a:pt x="14562" y="3835"/>
                    <a:pt x="14562" y="3835"/>
                  </a:cubicBezTo>
                  <a:cubicBezTo>
                    <a:pt x="14562" y="3835"/>
                    <a:pt x="10878" y="4838"/>
                    <a:pt x="7720" y="5189"/>
                  </a:cubicBezTo>
                  <a:cubicBezTo>
                    <a:pt x="4562" y="5539"/>
                    <a:pt x="1179" y="5439"/>
                    <a:pt x="577" y="6216"/>
                  </a:cubicBezTo>
                  <a:cubicBezTo>
                    <a:pt x="1" y="6993"/>
                    <a:pt x="3459" y="9650"/>
                    <a:pt x="8096" y="10226"/>
                  </a:cubicBezTo>
                  <a:cubicBezTo>
                    <a:pt x="9746" y="10430"/>
                    <a:pt x="11241" y="10496"/>
                    <a:pt x="12486" y="10496"/>
                  </a:cubicBezTo>
                  <a:cubicBezTo>
                    <a:pt x="14758" y="10496"/>
                    <a:pt x="16191" y="10276"/>
                    <a:pt x="16191" y="10276"/>
                  </a:cubicBezTo>
                  <a:lnTo>
                    <a:pt x="16191" y="10276"/>
                  </a:lnTo>
                  <a:cubicBezTo>
                    <a:pt x="16191" y="10276"/>
                    <a:pt x="12657" y="11880"/>
                    <a:pt x="11505" y="11981"/>
                  </a:cubicBezTo>
                  <a:cubicBezTo>
                    <a:pt x="10327" y="12081"/>
                    <a:pt x="6317" y="12356"/>
                    <a:pt x="6266" y="12858"/>
                  </a:cubicBezTo>
                  <a:cubicBezTo>
                    <a:pt x="6216" y="13334"/>
                    <a:pt x="9449" y="14111"/>
                    <a:pt x="11555" y="14111"/>
                  </a:cubicBezTo>
                  <a:cubicBezTo>
                    <a:pt x="13635" y="14111"/>
                    <a:pt x="19600" y="12958"/>
                    <a:pt x="22357" y="11730"/>
                  </a:cubicBezTo>
                  <a:cubicBezTo>
                    <a:pt x="25139" y="10527"/>
                    <a:pt x="33510" y="7068"/>
                    <a:pt x="33510" y="7068"/>
                  </a:cubicBezTo>
                  <a:lnTo>
                    <a:pt x="30628" y="1"/>
                  </a:lnTo>
                  <a:close/>
                </a:path>
              </a:pathLst>
            </a:custGeom>
            <a:solidFill>
              <a:srgbClr val="EC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6765699" y="4096357"/>
              <a:ext cx="283733" cy="77912"/>
            </a:xfrm>
            <a:custGeom>
              <a:avLst/>
              <a:gdLst/>
              <a:ahLst/>
              <a:cxnLst/>
              <a:rect l="l" t="t" r="r" b="b"/>
              <a:pathLst>
                <a:path w="14443" h="3966" extrusionOk="0">
                  <a:moveTo>
                    <a:pt x="6584" y="0"/>
                  </a:moveTo>
                  <a:cubicBezTo>
                    <a:pt x="4116" y="0"/>
                    <a:pt x="1240" y="345"/>
                    <a:pt x="658" y="431"/>
                  </a:cubicBezTo>
                  <a:cubicBezTo>
                    <a:pt x="0" y="529"/>
                    <a:pt x="550" y="2165"/>
                    <a:pt x="3503" y="2165"/>
                  </a:cubicBezTo>
                  <a:cubicBezTo>
                    <a:pt x="3589" y="2165"/>
                    <a:pt x="3676" y="2164"/>
                    <a:pt x="3766" y="2161"/>
                  </a:cubicBezTo>
                  <a:cubicBezTo>
                    <a:pt x="3853" y="2158"/>
                    <a:pt x="3937" y="2157"/>
                    <a:pt x="4019" y="2157"/>
                  </a:cubicBezTo>
                  <a:cubicBezTo>
                    <a:pt x="6982" y="2157"/>
                    <a:pt x="7124" y="3865"/>
                    <a:pt x="7124" y="3865"/>
                  </a:cubicBezTo>
                  <a:lnTo>
                    <a:pt x="14443" y="3965"/>
                  </a:lnTo>
                  <a:cubicBezTo>
                    <a:pt x="14443" y="3965"/>
                    <a:pt x="10357" y="181"/>
                    <a:pt x="7751" y="30"/>
                  </a:cubicBezTo>
                  <a:cubicBezTo>
                    <a:pt x="7381" y="9"/>
                    <a:pt x="6988" y="0"/>
                    <a:pt x="6584" y="0"/>
                  </a:cubicBezTo>
                  <a:close/>
                </a:path>
              </a:pathLst>
            </a:custGeom>
            <a:solidFill>
              <a:srgbClr val="EC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6540312" y="4266326"/>
              <a:ext cx="311688" cy="26678"/>
            </a:xfrm>
            <a:custGeom>
              <a:avLst/>
              <a:gdLst/>
              <a:ahLst/>
              <a:cxnLst/>
              <a:rect l="l" t="t" r="r" b="b"/>
              <a:pathLst>
                <a:path w="15866" h="1358" extrusionOk="0">
                  <a:moveTo>
                    <a:pt x="15865" y="0"/>
                  </a:moveTo>
                  <a:lnTo>
                    <a:pt x="15865" y="0"/>
                  </a:lnTo>
                  <a:cubicBezTo>
                    <a:pt x="15540" y="50"/>
                    <a:pt x="15214" y="125"/>
                    <a:pt x="14888" y="201"/>
                  </a:cubicBezTo>
                  <a:lnTo>
                    <a:pt x="13911" y="376"/>
                  </a:lnTo>
                  <a:lnTo>
                    <a:pt x="12908" y="551"/>
                  </a:lnTo>
                  <a:lnTo>
                    <a:pt x="11931" y="677"/>
                  </a:lnTo>
                  <a:cubicBezTo>
                    <a:pt x="10602" y="827"/>
                    <a:pt x="9274" y="927"/>
                    <a:pt x="7946" y="927"/>
                  </a:cubicBezTo>
                  <a:cubicBezTo>
                    <a:pt x="7724" y="932"/>
                    <a:pt x="7503" y="934"/>
                    <a:pt x="7281" y="934"/>
                  </a:cubicBezTo>
                  <a:cubicBezTo>
                    <a:pt x="6175" y="934"/>
                    <a:pt x="5068" y="881"/>
                    <a:pt x="3961" y="777"/>
                  </a:cubicBezTo>
                  <a:cubicBezTo>
                    <a:pt x="2632" y="652"/>
                    <a:pt x="1329" y="451"/>
                    <a:pt x="1" y="175"/>
                  </a:cubicBezTo>
                  <a:lnTo>
                    <a:pt x="1" y="175"/>
                  </a:lnTo>
                  <a:cubicBezTo>
                    <a:pt x="1279" y="602"/>
                    <a:pt x="2607" y="902"/>
                    <a:pt x="3936" y="1103"/>
                  </a:cubicBezTo>
                  <a:cubicBezTo>
                    <a:pt x="5128" y="1260"/>
                    <a:pt x="6341" y="1357"/>
                    <a:pt x="7538" y="1357"/>
                  </a:cubicBezTo>
                  <a:cubicBezTo>
                    <a:pt x="7674" y="1357"/>
                    <a:pt x="7810" y="1356"/>
                    <a:pt x="7946" y="1353"/>
                  </a:cubicBezTo>
                  <a:cubicBezTo>
                    <a:pt x="9299" y="1328"/>
                    <a:pt x="10652" y="1228"/>
                    <a:pt x="11981" y="1003"/>
                  </a:cubicBezTo>
                  <a:lnTo>
                    <a:pt x="12958" y="802"/>
                  </a:lnTo>
                  <a:lnTo>
                    <a:pt x="13936" y="576"/>
                  </a:lnTo>
                  <a:lnTo>
                    <a:pt x="14913" y="301"/>
                  </a:lnTo>
                  <a:cubicBezTo>
                    <a:pt x="15239" y="201"/>
                    <a:pt x="15540" y="100"/>
                    <a:pt x="15865"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7134593" y="3980255"/>
              <a:ext cx="901529" cy="516997"/>
            </a:xfrm>
            <a:custGeom>
              <a:avLst/>
              <a:gdLst/>
              <a:ahLst/>
              <a:cxnLst/>
              <a:rect l="l" t="t" r="r" b="b"/>
              <a:pathLst>
                <a:path w="45891" h="26317" extrusionOk="0">
                  <a:moveTo>
                    <a:pt x="34186" y="1"/>
                  </a:moveTo>
                  <a:lnTo>
                    <a:pt x="1" y="8372"/>
                  </a:lnTo>
                  <a:cubicBezTo>
                    <a:pt x="1" y="8372"/>
                    <a:pt x="1504" y="14011"/>
                    <a:pt x="2156" y="18372"/>
                  </a:cubicBezTo>
                  <a:cubicBezTo>
                    <a:pt x="2808" y="22758"/>
                    <a:pt x="2306" y="26316"/>
                    <a:pt x="2306" y="26316"/>
                  </a:cubicBezTo>
                  <a:cubicBezTo>
                    <a:pt x="2306" y="26316"/>
                    <a:pt x="19976" y="23885"/>
                    <a:pt x="28547" y="21956"/>
                  </a:cubicBezTo>
                  <a:cubicBezTo>
                    <a:pt x="37144" y="20001"/>
                    <a:pt x="45890" y="16592"/>
                    <a:pt x="45890" y="16592"/>
                  </a:cubicBezTo>
                  <a:lnTo>
                    <a:pt x="34186" y="1"/>
                  </a:lnTo>
                  <a:close/>
                </a:path>
              </a:pathLst>
            </a:custGeom>
            <a:solidFill>
              <a:srgbClr val="5B4B68"/>
            </a:solidFill>
            <a:ln w="9525" cap="flat" cmpd="sng">
              <a:solidFill>
                <a:srgbClr val="5B4B6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7134593" y="3193964"/>
              <a:ext cx="1081732" cy="950759"/>
            </a:xfrm>
            <a:custGeom>
              <a:avLst/>
              <a:gdLst/>
              <a:ahLst/>
              <a:cxnLst/>
              <a:rect l="l" t="t" r="r" b="b"/>
              <a:pathLst>
                <a:path w="55064" h="48397" extrusionOk="0">
                  <a:moveTo>
                    <a:pt x="55063" y="0"/>
                  </a:moveTo>
                  <a:lnTo>
                    <a:pt x="55063" y="0"/>
                  </a:lnTo>
                  <a:cubicBezTo>
                    <a:pt x="53785" y="1379"/>
                    <a:pt x="52733" y="2958"/>
                    <a:pt x="51705" y="4537"/>
                  </a:cubicBezTo>
                  <a:cubicBezTo>
                    <a:pt x="50677" y="6141"/>
                    <a:pt x="49725" y="7770"/>
                    <a:pt x="48798" y="9399"/>
                  </a:cubicBezTo>
                  <a:cubicBezTo>
                    <a:pt x="46943" y="12682"/>
                    <a:pt x="45189" y="16040"/>
                    <a:pt x="43459" y="19399"/>
                  </a:cubicBezTo>
                  <a:cubicBezTo>
                    <a:pt x="41780" y="22782"/>
                    <a:pt x="40151" y="26166"/>
                    <a:pt x="38522" y="29574"/>
                  </a:cubicBezTo>
                  <a:lnTo>
                    <a:pt x="36141" y="34712"/>
                  </a:lnTo>
                  <a:cubicBezTo>
                    <a:pt x="35366" y="36358"/>
                    <a:pt x="34638" y="38028"/>
                    <a:pt x="33889" y="39699"/>
                  </a:cubicBezTo>
                  <a:lnTo>
                    <a:pt x="33889" y="39699"/>
                  </a:lnTo>
                  <a:lnTo>
                    <a:pt x="25540" y="41780"/>
                  </a:lnTo>
                  <a:cubicBezTo>
                    <a:pt x="22707" y="42457"/>
                    <a:pt x="19850" y="43209"/>
                    <a:pt x="17018" y="43935"/>
                  </a:cubicBezTo>
                  <a:cubicBezTo>
                    <a:pt x="14186" y="44662"/>
                    <a:pt x="11329" y="45389"/>
                    <a:pt x="8497" y="46141"/>
                  </a:cubicBezTo>
                  <a:cubicBezTo>
                    <a:pt x="5665" y="46893"/>
                    <a:pt x="2833" y="47620"/>
                    <a:pt x="1" y="48397"/>
                  </a:cubicBezTo>
                  <a:cubicBezTo>
                    <a:pt x="2858" y="47795"/>
                    <a:pt x="5715" y="47118"/>
                    <a:pt x="8572" y="46492"/>
                  </a:cubicBezTo>
                  <a:cubicBezTo>
                    <a:pt x="11454" y="45840"/>
                    <a:pt x="14311" y="45163"/>
                    <a:pt x="17169" y="44512"/>
                  </a:cubicBezTo>
                  <a:cubicBezTo>
                    <a:pt x="20026" y="43835"/>
                    <a:pt x="22883" y="43183"/>
                    <a:pt x="25715" y="42482"/>
                  </a:cubicBezTo>
                  <a:lnTo>
                    <a:pt x="34286" y="40427"/>
                  </a:lnTo>
                  <a:lnTo>
                    <a:pt x="34462" y="40376"/>
                  </a:lnTo>
                  <a:lnTo>
                    <a:pt x="34562" y="40201"/>
                  </a:lnTo>
                  <a:lnTo>
                    <a:pt x="39249" y="29925"/>
                  </a:lnTo>
                  <a:cubicBezTo>
                    <a:pt x="40828" y="26492"/>
                    <a:pt x="42457" y="23108"/>
                    <a:pt x="44111" y="19725"/>
                  </a:cubicBezTo>
                  <a:cubicBezTo>
                    <a:pt x="45740" y="16316"/>
                    <a:pt x="47419" y="12933"/>
                    <a:pt x="49174" y="9624"/>
                  </a:cubicBezTo>
                  <a:cubicBezTo>
                    <a:pt x="50076" y="7970"/>
                    <a:pt x="50953" y="6291"/>
                    <a:pt x="51906" y="4687"/>
                  </a:cubicBezTo>
                  <a:cubicBezTo>
                    <a:pt x="52382" y="3860"/>
                    <a:pt x="52883" y="3058"/>
                    <a:pt x="53409" y="2281"/>
                  </a:cubicBezTo>
                  <a:cubicBezTo>
                    <a:pt x="53911" y="1504"/>
                    <a:pt x="54462" y="727"/>
                    <a:pt x="5506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7429032" y="3656781"/>
              <a:ext cx="996060" cy="800593"/>
            </a:xfrm>
            <a:custGeom>
              <a:avLst/>
              <a:gdLst/>
              <a:ahLst/>
              <a:cxnLst/>
              <a:rect l="l" t="t" r="r" b="b"/>
              <a:pathLst>
                <a:path w="50703" h="40753" extrusionOk="0">
                  <a:moveTo>
                    <a:pt x="50702" y="0"/>
                  </a:moveTo>
                  <a:lnTo>
                    <a:pt x="46291" y="7644"/>
                  </a:lnTo>
                  <a:cubicBezTo>
                    <a:pt x="44837" y="10201"/>
                    <a:pt x="43384" y="12732"/>
                    <a:pt x="41905" y="15264"/>
                  </a:cubicBezTo>
                  <a:cubicBezTo>
                    <a:pt x="40401" y="17795"/>
                    <a:pt x="38948" y="20351"/>
                    <a:pt x="37419" y="22858"/>
                  </a:cubicBezTo>
                  <a:cubicBezTo>
                    <a:pt x="35915" y="25364"/>
                    <a:pt x="34361" y="27870"/>
                    <a:pt x="32682" y="30251"/>
                  </a:cubicBezTo>
                  <a:cubicBezTo>
                    <a:pt x="32281" y="30853"/>
                    <a:pt x="31855" y="31429"/>
                    <a:pt x="31404" y="31980"/>
                  </a:cubicBezTo>
                  <a:lnTo>
                    <a:pt x="31053" y="32381"/>
                  </a:lnTo>
                  <a:cubicBezTo>
                    <a:pt x="30928" y="32507"/>
                    <a:pt x="30802" y="32607"/>
                    <a:pt x="30677" y="32707"/>
                  </a:cubicBezTo>
                  <a:cubicBezTo>
                    <a:pt x="30552" y="32807"/>
                    <a:pt x="30426" y="32883"/>
                    <a:pt x="30276" y="32983"/>
                  </a:cubicBezTo>
                  <a:lnTo>
                    <a:pt x="29800" y="33208"/>
                  </a:lnTo>
                  <a:cubicBezTo>
                    <a:pt x="28496" y="33785"/>
                    <a:pt x="27093" y="34236"/>
                    <a:pt x="25714" y="34637"/>
                  </a:cubicBezTo>
                  <a:cubicBezTo>
                    <a:pt x="22907" y="35464"/>
                    <a:pt x="20050" y="36166"/>
                    <a:pt x="17193" y="36868"/>
                  </a:cubicBezTo>
                  <a:cubicBezTo>
                    <a:pt x="14336" y="37544"/>
                    <a:pt x="11479" y="38196"/>
                    <a:pt x="8622" y="38848"/>
                  </a:cubicBezTo>
                  <a:cubicBezTo>
                    <a:pt x="5765" y="39499"/>
                    <a:pt x="2882" y="40101"/>
                    <a:pt x="0" y="40752"/>
                  </a:cubicBezTo>
                  <a:cubicBezTo>
                    <a:pt x="2907" y="40301"/>
                    <a:pt x="5815" y="39775"/>
                    <a:pt x="8697" y="39249"/>
                  </a:cubicBezTo>
                  <a:cubicBezTo>
                    <a:pt x="11579" y="38697"/>
                    <a:pt x="14461" y="38121"/>
                    <a:pt x="17344" y="37494"/>
                  </a:cubicBezTo>
                  <a:cubicBezTo>
                    <a:pt x="20226" y="36893"/>
                    <a:pt x="23083" y="36191"/>
                    <a:pt x="25915" y="35389"/>
                  </a:cubicBezTo>
                  <a:cubicBezTo>
                    <a:pt x="27344" y="34963"/>
                    <a:pt x="28747" y="34537"/>
                    <a:pt x="30151" y="33935"/>
                  </a:cubicBezTo>
                  <a:lnTo>
                    <a:pt x="30652" y="33685"/>
                  </a:lnTo>
                  <a:cubicBezTo>
                    <a:pt x="30827" y="33584"/>
                    <a:pt x="31003" y="33484"/>
                    <a:pt x="31178" y="33359"/>
                  </a:cubicBezTo>
                  <a:cubicBezTo>
                    <a:pt x="31329" y="33234"/>
                    <a:pt x="31504" y="33083"/>
                    <a:pt x="31629" y="32958"/>
                  </a:cubicBezTo>
                  <a:lnTo>
                    <a:pt x="32030" y="32532"/>
                  </a:lnTo>
                  <a:cubicBezTo>
                    <a:pt x="32507" y="31930"/>
                    <a:pt x="32958" y="31354"/>
                    <a:pt x="33384" y="30752"/>
                  </a:cubicBezTo>
                  <a:cubicBezTo>
                    <a:pt x="35063" y="28296"/>
                    <a:pt x="36567" y="25790"/>
                    <a:pt x="38070" y="23259"/>
                  </a:cubicBezTo>
                  <a:cubicBezTo>
                    <a:pt x="39574" y="20727"/>
                    <a:pt x="41053" y="18171"/>
                    <a:pt x="42456" y="15589"/>
                  </a:cubicBezTo>
                  <a:cubicBezTo>
                    <a:pt x="43885" y="13008"/>
                    <a:pt x="45289" y="10426"/>
                    <a:pt x="46667" y="7845"/>
                  </a:cubicBezTo>
                  <a:cubicBezTo>
                    <a:pt x="48020" y="5238"/>
                    <a:pt x="49374" y="2632"/>
                    <a:pt x="5070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7248337" y="4111720"/>
              <a:ext cx="75830" cy="369778"/>
            </a:xfrm>
            <a:custGeom>
              <a:avLst/>
              <a:gdLst/>
              <a:ahLst/>
              <a:cxnLst/>
              <a:rect l="l" t="t" r="r" b="b"/>
              <a:pathLst>
                <a:path w="3860" h="18823" extrusionOk="0">
                  <a:moveTo>
                    <a:pt x="0" y="0"/>
                  </a:moveTo>
                  <a:lnTo>
                    <a:pt x="0" y="0"/>
                  </a:lnTo>
                  <a:cubicBezTo>
                    <a:pt x="551" y="1529"/>
                    <a:pt x="1078" y="3033"/>
                    <a:pt x="1529" y="4587"/>
                  </a:cubicBezTo>
                  <a:cubicBezTo>
                    <a:pt x="1955" y="6116"/>
                    <a:pt x="2331" y="7670"/>
                    <a:pt x="2581" y="9248"/>
                  </a:cubicBezTo>
                  <a:cubicBezTo>
                    <a:pt x="2882" y="10827"/>
                    <a:pt x="3058" y="12406"/>
                    <a:pt x="3183" y="14010"/>
                  </a:cubicBezTo>
                  <a:cubicBezTo>
                    <a:pt x="3283" y="15589"/>
                    <a:pt x="3333" y="17193"/>
                    <a:pt x="3308" y="18822"/>
                  </a:cubicBezTo>
                  <a:cubicBezTo>
                    <a:pt x="3684" y="17244"/>
                    <a:pt x="3835" y="15614"/>
                    <a:pt x="3835" y="13985"/>
                  </a:cubicBezTo>
                  <a:cubicBezTo>
                    <a:pt x="3860" y="12356"/>
                    <a:pt x="3684" y="10702"/>
                    <a:pt x="3409" y="9098"/>
                  </a:cubicBezTo>
                  <a:cubicBezTo>
                    <a:pt x="3133" y="7494"/>
                    <a:pt x="2707" y="5915"/>
                    <a:pt x="2130" y="4386"/>
                  </a:cubicBezTo>
                  <a:cubicBezTo>
                    <a:pt x="1579" y="2857"/>
                    <a:pt x="877" y="1379"/>
                    <a:pt x="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7288708" y="4103351"/>
              <a:ext cx="75830" cy="369778"/>
            </a:xfrm>
            <a:custGeom>
              <a:avLst/>
              <a:gdLst/>
              <a:ahLst/>
              <a:cxnLst/>
              <a:rect l="l" t="t" r="r" b="b"/>
              <a:pathLst>
                <a:path w="3860" h="18823" extrusionOk="0">
                  <a:moveTo>
                    <a:pt x="0" y="0"/>
                  </a:moveTo>
                  <a:lnTo>
                    <a:pt x="0" y="0"/>
                  </a:lnTo>
                  <a:cubicBezTo>
                    <a:pt x="552" y="1529"/>
                    <a:pt x="1078" y="3058"/>
                    <a:pt x="1529" y="4587"/>
                  </a:cubicBezTo>
                  <a:cubicBezTo>
                    <a:pt x="1955" y="6141"/>
                    <a:pt x="2331" y="7695"/>
                    <a:pt x="2582" y="9248"/>
                  </a:cubicBezTo>
                  <a:cubicBezTo>
                    <a:pt x="2882" y="10827"/>
                    <a:pt x="3058" y="12406"/>
                    <a:pt x="3183" y="14010"/>
                  </a:cubicBezTo>
                  <a:cubicBezTo>
                    <a:pt x="3308" y="15614"/>
                    <a:pt x="3334" y="17218"/>
                    <a:pt x="3334" y="18822"/>
                  </a:cubicBezTo>
                  <a:cubicBezTo>
                    <a:pt x="3684" y="17243"/>
                    <a:pt x="3835" y="15614"/>
                    <a:pt x="3835" y="13985"/>
                  </a:cubicBezTo>
                  <a:cubicBezTo>
                    <a:pt x="3860" y="12356"/>
                    <a:pt x="3709" y="10727"/>
                    <a:pt x="3434" y="9098"/>
                  </a:cubicBezTo>
                  <a:cubicBezTo>
                    <a:pt x="3133" y="7494"/>
                    <a:pt x="2707" y="5915"/>
                    <a:pt x="2131" y="4386"/>
                  </a:cubicBezTo>
                  <a:cubicBezTo>
                    <a:pt x="1579" y="2857"/>
                    <a:pt x="877" y="1379"/>
                    <a:pt x="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7535861" y="4410579"/>
              <a:ext cx="99482" cy="710992"/>
            </a:xfrm>
            <a:custGeom>
              <a:avLst/>
              <a:gdLst/>
              <a:ahLst/>
              <a:cxnLst/>
              <a:rect l="l" t="t" r="r" b="b"/>
              <a:pathLst>
                <a:path w="5064" h="36192" extrusionOk="0">
                  <a:moveTo>
                    <a:pt x="5063" y="0"/>
                  </a:moveTo>
                  <a:cubicBezTo>
                    <a:pt x="4487" y="3008"/>
                    <a:pt x="3961" y="5990"/>
                    <a:pt x="3484" y="8998"/>
                  </a:cubicBezTo>
                  <a:cubicBezTo>
                    <a:pt x="2983" y="12005"/>
                    <a:pt x="2557" y="15038"/>
                    <a:pt x="2106" y="18046"/>
                  </a:cubicBezTo>
                  <a:cubicBezTo>
                    <a:pt x="1705" y="21053"/>
                    <a:pt x="1304" y="24086"/>
                    <a:pt x="928" y="27118"/>
                  </a:cubicBezTo>
                  <a:cubicBezTo>
                    <a:pt x="577" y="30126"/>
                    <a:pt x="251" y="33158"/>
                    <a:pt x="1" y="36191"/>
                  </a:cubicBezTo>
                  <a:cubicBezTo>
                    <a:pt x="577" y="33209"/>
                    <a:pt x="1103" y="30201"/>
                    <a:pt x="1580" y="27194"/>
                  </a:cubicBezTo>
                  <a:cubicBezTo>
                    <a:pt x="2081" y="24186"/>
                    <a:pt x="2507" y="21178"/>
                    <a:pt x="2958" y="18171"/>
                  </a:cubicBezTo>
                  <a:cubicBezTo>
                    <a:pt x="3359" y="15138"/>
                    <a:pt x="3760" y="12131"/>
                    <a:pt x="4111" y="9098"/>
                  </a:cubicBezTo>
                  <a:cubicBezTo>
                    <a:pt x="4487" y="6066"/>
                    <a:pt x="4813" y="3033"/>
                    <a:pt x="506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7309865" y="4795602"/>
              <a:ext cx="261966" cy="78364"/>
            </a:xfrm>
            <a:custGeom>
              <a:avLst/>
              <a:gdLst/>
              <a:ahLst/>
              <a:cxnLst/>
              <a:rect l="l" t="t" r="r" b="b"/>
              <a:pathLst>
                <a:path w="13335" h="3989" extrusionOk="0">
                  <a:moveTo>
                    <a:pt x="1" y="1"/>
                  </a:moveTo>
                  <a:cubicBezTo>
                    <a:pt x="828" y="853"/>
                    <a:pt x="1805" y="1579"/>
                    <a:pt x="2858" y="2156"/>
                  </a:cubicBezTo>
                  <a:cubicBezTo>
                    <a:pt x="3911" y="2757"/>
                    <a:pt x="5038" y="3209"/>
                    <a:pt x="6191" y="3509"/>
                  </a:cubicBezTo>
                  <a:cubicBezTo>
                    <a:pt x="7369" y="3810"/>
                    <a:pt x="8572" y="3986"/>
                    <a:pt x="9775" y="3986"/>
                  </a:cubicBezTo>
                  <a:cubicBezTo>
                    <a:pt x="9875" y="3988"/>
                    <a:pt x="9974" y="3989"/>
                    <a:pt x="10074" y="3989"/>
                  </a:cubicBezTo>
                  <a:cubicBezTo>
                    <a:pt x="11177" y="3989"/>
                    <a:pt x="12277" y="3860"/>
                    <a:pt x="13334" y="3585"/>
                  </a:cubicBezTo>
                  <a:cubicBezTo>
                    <a:pt x="12131" y="3534"/>
                    <a:pt x="10978" y="3459"/>
                    <a:pt x="9825" y="3334"/>
                  </a:cubicBezTo>
                  <a:cubicBezTo>
                    <a:pt x="8673" y="3183"/>
                    <a:pt x="7520" y="3008"/>
                    <a:pt x="6417" y="2707"/>
                  </a:cubicBezTo>
                  <a:cubicBezTo>
                    <a:pt x="5289" y="2407"/>
                    <a:pt x="4211" y="2031"/>
                    <a:pt x="3159" y="1554"/>
                  </a:cubicBezTo>
                  <a:cubicBezTo>
                    <a:pt x="2081" y="1103"/>
                    <a:pt x="1054" y="577"/>
                    <a:pt x="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7296094" y="4834499"/>
              <a:ext cx="276228" cy="79857"/>
            </a:xfrm>
            <a:custGeom>
              <a:avLst/>
              <a:gdLst/>
              <a:ahLst/>
              <a:cxnLst/>
              <a:rect l="l" t="t" r="r" b="b"/>
              <a:pathLst>
                <a:path w="14061" h="4065" extrusionOk="0">
                  <a:moveTo>
                    <a:pt x="0" y="0"/>
                  </a:moveTo>
                  <a:lnTo>
                    <a:pt x="0" y="0"/>
                  </a:lnTo>
                  <a:cubicBezTo>
                    <a:pt x="902" y="878"/>
                    <a:pt x="1930" y="1605"/>
                    <a:pt x="3058" y="2181"/>
                  </a:cubicBezTo>
                  <a:cubicBezTo>
                    <a:pt x="4161" y="2782"/>
                    <a:pt x="5364" y="3234"/>
                    <a:pt x="6567" y="3559"/>
                  </a:cubicBezTo>
                  <a:cubicBezTo>
                    <a:pt x="7795" y="3860"/>
                    <a:pt x="9073" y="4036"/>
                    <a:pt x="10326" y="4061"/>
                  </a:cubicBezTo>
                  <a:cubicBezTo>
                    <a:pt x="10448" y="4063"/>
                    <a:pt x="10570" y="4064"/>
                    <a:pt x="10691" y="4064"/>
                  </a:cubicBezTo>
                  <a:cubicBezTo>
                    <a:pt x="11822" y="4064"/>
                    <a:pt x="12952" y="3956"/>
                    <a:pt x="14060" y="3685"/>
                  </a:cubicBezTo>
                  <a:cubicBezTo>
                    <a:pt x="12807" y="3635"/>
                    <a:pt x="11579" y="3559"/>
                    <a:pt x="10376" y="3409"/>
                  </a:cubicBezTo>
                  <a:cubicBezTo>
                    <a:pt x="9148" y="3259"/>
                    <a:pt x="7970" y="3058"/>
                    <a:pt x="6792" y="2732"/>
                  </a:cubicBezTo>
                  <a:cubicBezTo>
                    <a:pt x="5614" y="2457"/>
                    <a:pt x="4461" y="2056"/>
                    <a:pt x="3333" y="1605"/>
                  </a:cubicBezTo>
                  <a:cubicBezTo>
                    <a:pt x="2206" y="1128"/>
                    <a:pt x="1103" y="577"/>
                    <a:pt x="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7583618" y="2697653"/>
              <a:ext cx="156099" cy="7897"/>
            </a:xfrm>
            <a:custGeom>
              <a:avLst/>
              <a:gdLst/>
              <a:ahLst/>
              <a:cxnLst/>
              <a:rect l="l" t="t" r="r" b="b"/>
              <a:pathLst>
                <a:path w="7946" h="402" extrusionOk="0">
                  <a:moveTo>
                    <a:pt x="3961" y="1"/>
                  </a:moveTo>
                  <a:cubicBezTo>
                    <a:pt x="3309" y="26"/>
                    <a:pt x="2632" y="51"/>
                    <a:pt x="1981" y="126"/>
                  </a:cubicBezTo>
                  <a:cubicBezTo>
                    <a:pt x="1304" y="176"/>
                    <a:pt x="652" y="277"/>
                    <a:pt x="1" y="402"/>
                  </a:cubicBezTo>
                  <a:lnTo>
                    <a:pt x="1981" y="352"/>
                  </a:lnTo>
                  <a:lnTo>
                    <a:pt x="3986" y="327"/>
                  </a:lnTo>
                  <a:lnTo>
                    <a:pt x="7946" y="327"/>
                  </a:lnTo>
                  <a:cubicBezTo>
                    <a:pt x="7294" y="201"/>
                    <a:pt x="6642" y="126"/>
                    <a:pt x="5966" y="76"/>
                  </a:cubicBezTo>
                  <a:cubicBezTo>
                    <a:pt x="5314" y="26"/>
                    <a:pt x="4637" y="1"/>
                    <a:pt x="3961" y="1"/>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7798790" y="2555364"/>
              <a:ext cx="186627" cy="93078"/>
            </a:xfrm>
            <a:custGeom>
              <a:avLst/>
              <a:gdLst/>
              <a:ahLst/>
              <a:cxnLst/>
              <a:rect l="l" t="t" r="r" b="b"/>
              <a:pathLst>
                <a:path w="9500" h="4738" extrusionOk="0">
                  <a:moveTo>
                    <a:pt x="9499" y="1"/>
                  </a:moveTo>
                  <a:lnTo>
                    <a:pt x="0" y="3259"/>
                  </a:lnTo>
                  <a:lnTo>
                    <a:pt x="276" y="4738"/>
                  </a:lnTo>
                  <a:lnTo>
                    <a:pt x="9499" y="953"/>
                  </a:lnTo>
                  <a:lnTo>
                    <a:pt x="9499" y="1"/>
                  </a:ln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7559494" y="2601569"/>
              <a:ext cx="244718" cy="49839"/>
            </a:xfrm>
            <a:custGeom>
              <a:avLst/>
              <a:gdLst/>
              <a:ahLst/>
              <a:cxnLst/>
              <a:rect l="l" t="t" r="r" b="b"/>
              <a:pathLst>
                <a:path w="12457" h="2537" extrusionOk="0">
                  <a:moveTo>
                    <a:pt x="1733" y="0"/>
                  </a:moveTo>
                  <a:cubicBezTo>
                    <a:pt x="1158" y="0"/>
                    <a:pt x="602" y="21"/>
                    <a:pt x="101" y="80"/>
                  </a:cubicBezTo>
                  <a:cubicBezTo>
                    <a:pt x="26" y="506"/>
                    <a:pt x="1" y="932"/>
                    <a:pt x="51" y="1333"/>
                  </a:cubicBezTo>
                  <a:cubicBezTo>
                    <a:pt x="76" y="1433"/>
                    <a:pt x="76" y="1534"/>
                    <a:pt x="101" y="1659"/>
                  </a:cubicBezTo>
                  <a:cubicBezTo>
                    <a:pt x="4236" y="1784"/>
                    <a:pt x="8347" y="2085"/>
                    <a:pt x="12457" y="2536"/>
                  </a:cubicBezTo>
                  <a:cubicBezTo>
                    <a:pt x="12307" y="1534"/>
                    <a:pt x="12181" y="907"/>
                    <a:pt x="12181" y="907"/>
                  </a:cubicBezTo>
                  <a:cubicBezTo>
                    <a:pt x="12181" y="907"/>
                    <a:pt x="7294" y="155"/>
                    <a:pt x="4412" y="80"/>
                  </a:cubicBezTo>
                  <a:cubicBezTo>
                    <a:pt x="3559" y="49"/>
                    <a:pt x="2623" y="0"/>
                    <a:pt x="1733" y="0"/>
                  </a:cubicBez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7823405" y="2638089"/>
              <a:ext cx="258017" cy="276719"/>
            </a:xfrm>
            <a:custGeom>
              <a:avLst/>
              <a:gdLst/>
              <a:ahLst/>
              <a:cxnLst/>
              <a:rect l="l" t="t" r="r" b="b"/>
              <a:pathLst>
                <a:path w="13134" h="14086" extrusionOk="0">
                  <a:moveTo>
                    <a:pt x="13133" y="0"/>
                  </a:moveTo>
                  <a:lnTo>
                    <a:pt x="25" y="11655"/>
                  </a:lnTo>
                  <a:lnTo>
                    <a:pt x="0" y="14086"/>
                  </a:lnTo>
                  <a:lnTo>
                    <a:pt x="0" y="14086"/>
                  </a:lnTo>
                  <a:lnTo>
                    <a:pt x="13083" y="1479"/>
                  </a:lnTo>
                  <a:lnTo>
                    <a:pt x="13133" y="0"/>
                  </a:lnTo>
                  <a:close/>
                </a:path>
              </a:pathLst>
            </a:custGeom>
            <a:solidFill>
              <a:srgbClr val="5B4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7561459" y="2634141"/>
              <a:ext cx="266386" cy="280668"/>
            </a:xfrm>
            <a:custGeom>
              <a:avLst/>
              <a:gdLst/>
              <a:ahLst/>
              <a:cxnLst/>
              <a:rect l="l" t="t" r="r" b="b"/>
              <a:pathLst>
                <a:path w="13560" h="14287" extrusionOk="0">
                  <a:moveTo>
                    <a:pt x="1" y="1"/>
                  </a:moveTo>
                  <a:lnTo>
                    <a:pt x="1" y="1"/>
                  </a:lnTo>
                  <a:cubicBezTo>
                    <a:pt x="878" y="5941"/>
                    <a:pt x="7846" y="13109"/>
                    <a:pt x="10327" y="13861"/>
                  </a:cubicBezTo>
                  <a:cubicBezTo>
                    <a:pt x="11304" y="14161"/>
                    <a:pt x="12307" y="14262"/>
                    <a:pt x="13334" y="14287"/>
                  </a:cubicBezTo>
                  <a:cubicBezTo>
                    <a:pt x="13460" y="12658"/>
                    <a:pt x="13560" y="9951"/>
                    <a:pt x="13284" y="7470"/>
                  </a:cubicBezTo>
                  <a:cubicBezTo>
                    <a:pt x="13009" y="5089"/>
                    <a:pt x="12608" y="2507"/>
                    <a:pt x="12357" y="878"/>
                  </a:cubicBezTo>
                  <a:cubicBezTo>
                    <a:pt x="8247" y="427"/>
                    <a:pt x="4136" y="126"/>
                    <a:pt x="1" y="1"/>
                  </a:cubicBezTo>
                  <a:close/>
                </a:path>
              </a:pathLst>
            </a:custGeom>
            <a:solidFill>
              <a:srgbClr val="873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29"/>
          <p:cNvGrpSpPr/>
          <p:nvPr/>
        </p:nvGrpSpPr>
        <p:grpSpPr>
          <a:xfrm rot="6378670">
            <a:off x="232970" y="-1007632"/>
            <a:ext cx="2084904" cy="2845047"/>
            <a:chOff x="4784068" y="3757226"/>
            <a:chExt cx="1128016" cy="1539284"/>
          </a:xfrm>
        </p:grpSpPr>
        <p:sp>
          <p:nvSpPr>
            <p:cNvPr id="235" name="Google Shape;235;p29"/>
            <p:cNvSpPr/>
            <p:nvPr/>
          </p:nvSpPr>
          <p:spPr>
            <a:xfrm>
              <a:off x="5332557" y="4868956"/>
              <a:ext cx="577072" cy="427554"/>
            </a:xfrm>
            <a:custGeom>
              <a:avLst/>
              <a:gdLst/>
              <a:ahLst/>
              <a:cxnLst/>
              <a:rect l="l" t="t" r="r" b="b"/>
              <a:pathLst>
                <a:path w="29375" h="21764" extrusionOk="0">
                  <a:moveTo>
                    <a:pt x="29374" y="1"/>
                  </a:moveTo>
                  <a:cubicBezTo>
                    <a:pt x="25314" y="151"/>
                    <a:pt x="21204" y="2006"/>
                    <a:pt x="18021" y="5139"/>
                  </a:cubicBezTo>
                  <a:cubicBezTo>
                    <a:pt x="15916" y="7219"/>
                    <a:pt x="14236" y="9800"/>
                    <a:pt x="12407" y="12206"/>
                  </a:cubicBezTo>
                  <a:cubicBezTo>
                    <a:pt x="10552" y="14587"/>
                    <a:pt x="8447" y="16868"/>
                    <a:pt x="5865" y="18021"/>
                  </a:cubicBezTo>
                  <a:cubicBezTo>
                    <a:pt x="4865" y="18469"/>
                    <a:pt x="3781" y="18709"/>
                    <a:pt x="2724" y="18709"/>
                  </a:cubicBezTo>
                  <a:cubicBezTo>
                    <a:pt x="1768" y="18709"/>
                    <a:pt x="834" y="18513"/>
                    <a:pt x="1" y="18096"/>
                  </a:cubicBezTo>
                  <a:lnTo>
                    <a:pt x="1" y="18096"/>
                  </a:lnTo>
                  <a:cubicBezTo>
                    <a:pt x="577" y="19475"/>
                    <a:pt x="1655" y="20527"/>
                    <a:pt x="2908" y="21129"/>
                  </a:cubicBezTo>
                  <a:cubicBezTo>
                    <a:pt x="3885" y="21580"/>
                    <a:pt x="4976" y="21763"/>
                    <a:pt x="6073" y="21763"/>
                  </a:cubicBezTo>
                  <a:cubicBezTo>
                    <a:pt x="6439" y="21763"/>
                    <a:pt x="6805" y="21743"/>
                    <a:pt x="7169" y="21705"/>
                  </a:cubicBezTo>
                  <a:cubicBezTo>
                    <a:pt x="9750" y="21430"/>
                    <a:pt x="12281" y="20252"/>
                    <a:pt x="14362" y="18422"/>
                  </a:cubicBezTo>
                  <a:cubicBezTo>
                    <a:pt x="18171" y="15039"/>
                    <a:pt x="20251" y="9725"/>
                    <a:pt x="23459" y="5615"/>
                  </a:cubicBezTo>
                  <a:cubicBezTo>
                    <a:pt x="25189" y="3434"/>
                    <a:pt x="27219" y="1605"/>
                    <a:pt x="29374" y="1"/>
                  </a:cubicBezTo>
                  <a:close/>
                </a:path>
              </a:pathLst>
            </a:custGeom>
            <a:solidFill>
              <a:srgbClr val="511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5331083" y="4846305"/>
              <a:ext cx="581001" cy="390189"/>
            </a:xfrm>
            <a:custGeom>
              <a:avLst/>
              <a:gdLst/>
              <a:ahLst/>
              <a:cxnLst/>
              <a:rect l="l" t="t" r="r" b="b"/>
              <a:pathLst>
                <a:path w="29575" h="19862" extrusionOk="0">
                  <a:moveTo>
                    <a:pt x="22707" y="1"/>
                  </a:moveTo>
                  <a:cubicBezTo>
                    <a:pt x="20326" y="1"/>
                    <a:pt x="17895" y="402"/>
                    <a:pt x="15665" y="1580"/>
                  </a:cubicBezTo>
                  <a:cubicBezTo>
                    <a:pt x="12808" y="3109"/>
                    <a:pt x="10502" y="5790"/>
                    <a:pt x="8672" y="8723"/>
                  </a:cubicBezTo>
                  <a:cubicBezTo>
                    <a:pt x="7444" y="10703"/>
                    <a:pt x="6417" y="12783"/>
                    <a:pt x="5038" y="14638"/>
                  </a:cubicBezTo>
                  <a:cubicBezTo>
                    <a:pt x="3685" y="16467"/>
                    <a:pt x="2031" y="18522"/>
                    <a:pt x="1" y="18999"/>
                  </a:cubicBezTo>
                  <a:cubicBezTo>
                    <a:pt x="26" y="19099"/>
                    <a:pt x="51" y="19174"/>
                    <a:pt x="76" y="19249"/>
                  </a:cubicBezTo>
                  <a:cubicBezTo>
                    <a:pt x="909" y="19666"/>
                    <a:pt x="1843" y="19862"/>
                    <a:pt x="2799" y="19862"/>
                  </a:cubicBezTo>
                  <a:cubicBezTo>
                    <a:pt x="3856" y="19862"/>
                    <a:pt x="4940" y="19622"/>
                    <a:pt x="5940" y="19174"/>
                  </a:cubicBezTo>
                  <a:cubicBezTo>
                    <a:pt x="8522" y="18021"/>
                    <a:pt x="10627" y="15740"/>
                    <a:pt x="12482" y="13359"/>
                  </a:cubicBezTo>
                  <a:cubicBezTo>
                    <a:pt x="14311" y="10953"/>
                    <a:pt x="15991" y="8372"/>
                    <a:pt x="18096" y="6292"/>
                  </a:cubicBezTo>
                  <a:cubicBezTo>
                    <a:pt x="21279" y="3159"/>
                    <a:pt x="25389" y="1304"/>
                    <a:pt x="29449" y="1154"/>
                  </a:cubicBezTo>
                  <a:cubicBezTo>
                    <a:pt x="29499" y="1104"/>
                    <a:pt x="29550" y="1079"/>
                    <a:pt x="29575" y="1054"/>
                  </a:cubicBezTo>
                  <a:cubicBezTo>
                    <a:pt x="27244" y="628"/>
                    <a:pt x="25088" y="1"/>
                    <a:pt x="22707"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5252798" y="3764101"/>
              <a:ext cx="360918" cy="1473336"/>
            </a:xfrm>
            <a:custGeom>
              <a:avLst/>
              <a:gdLst/>
              <a:ahLst/>
              <a:cxnLst/>
              <a:rect l="l" t="t" r="r" b="b"/>
              <a:pathLst>
                <a:path w="18372" h="74998" extrusionOk="0">
                  <a:moveTo>
                    <a:pt x="6016" y="1"/>
                  </a:moveTo>
                  <a:cubicBezTo>
                    <a:pt x="1705" y="8322"/>
                    <a:pt x="1" y="18222"/>
                    <a:pt x="1304" y="27370"/>
                  </a:cubicBezTo>
                  <a:cubicBezTo>
                    <a:pt x="2181" y="33460"/>
                    <a:pt x="4311" y="39099"/>
                    <a:pt x="5965" y="44913"/>
                  </a:cubicBezTo>
                  <a:cubicBezTo>
                    <a:pt x="7620" y="50728"/>
                    <a:pt x="8798" y="56969"/>
                    <a:pt x="7720" y="63134"/>
                  </a:cubicBezTo>
                  <a:cubicBezTo>
                    <a:pt x="6893" y="67721"/>
                    <a:pt x="4562" y="72257"/>
                    <a:pt x="1229" y="74989"/>
                  </a:cubicBezTo>
                  <a:cubicBezTo>
                    <a:pt x="1358" y="74995"/>
                    <a:pt x="1487" y="74997"/>
                    <a:pt x="1616" y="74997"/>
                  </a:cubicBezTo>
                  <a:cubicBezTo>
                    <a:pt x="4297" y="74997"/>
                    <a:pt x="6999" y="73769"/>
                    <a:pt x="9199" y="71856"/>
                  </a:cubicBezTo>
                  <a:cubicBezTo>
                    <a:pt x="11630" y="69751"/>
                    <a:pt x="13509" y="66869"/>
                    <a:pt x="14913" y="63786"/>
                  </a:cubicBezTo>
                  <a:cubicBezTo>
                    <a:pt x="17344" y="58397"/>
                    <a:pt x="18372" y="52257"/>
                    <a:pt x="17845" y="46442"/>
                  </a:cubicBezTo>
                  <a:cubicBezTo>
                    <a:pt x="16868" y="35791"/>
                    <a:pt x="10928" y="26969"/>
                    <a:pt x="8146" y="16868"/>
                  </a:cubicBezTo>
                  <a:cubicBezTo>
                    <a:pt x="6667" y="11480"/>
                    <a:pt x="6116" y="5740"/>
                    <a:pt x="6016" y="1"/>
                  </a:cubicBezTo>
                  <a:close/>
                </a:path>
              </a:pathLst>
            </a:custGeom>
            <a:solidFill>
              <a:srgbClr val="511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5064226" y="3757226"/>
              <a:ext cx="361409" cy="1480035"/>
            </a:xfrm>
            <a:custGeom>
              <a:avLst/>
              <a:gdLst/>
              <a:ahLst/>
              <a:cxnLst/>
              <a:rect l="l" t="t" r="r" b="b"/>
              <a:pathLst>
                <a:path w="18397" h="75339" extrusionOk="0">
                  <a:moveTo>
                    <a:pt x="15615" y="0"/>
                  </a:moveTo>
                  <a:cubicBezTo>
                    <a:pt x="12356" y="4311"/>
                    <a:pt x="8973" y="8095"/>
                    <a:pt x="6291" y="12882"/>
                  </a:cubicBezTo>
                  <a:cubicBezTo>
                    <a:pt x="3610" y="17644"/>
                    <a:pt x="1504" y="22933"/>
                    <a:pt x="853" y="28421"/>
                  </a:cubicBezTo>
                  <a:cubicBezTo>
                    <a:pt x="0" y="35489"/>
                    <a:pt x="1579" y="42532"/>
                    <a:pt x="4111" y="48797"/>
                  </a:cubicBezTo>
                  <a:cubicBezTo>
                    <a:pt x="5790" y="52983"/>
                    <a:pt x="7895" y="56943"/>
                    <a:pt x="9224" y="61304"/>
                  </a:cubicBezTo>
                  <a:cubicBezTo>
                    <a:pt x="10552" y="65665"/>
                    <a:pt x="11905" y="70828"/>
                    <a:pt x="10351" y="75314"/>
                  </a:cubicBezTo>
                  <a:cubicBezTo>
                    <a:pt x="10527" y="75339"/>
                    <a:pt x="10677" y="75339"/>
                    <a:pt x="10828" y="75339"/>
                  </a:cubicBezTo>
                  <a:cubicBezTo>
                    <a:pt x="14161" y="72607"/>
                    <a:pt x="16492" y="68071"/>
                    <a:pt x="17319" y="63484"/>
                  </a:cubicBezTo>
                  <a:cubicBezTo>
                    <a:pt x="18397" y="57319"/>
                    <a:pt x="17219" y="51078"/>
                    <a:pt x="15564" y="45263"/>
                  </a:cubicBezTo>
                  <a:cubicBezTo>
                    <a:pt x="13910" y="39449"/>
                    <a:pt x="11780" y="33810"/>
                    <a:pt x="10903" y="27720"/>
                  </a:cubicBezTo>
                  <a:cubicBezTo>
                    <a:pt x="9600" y="18572"/>
                    <a:pt x="11304" y="8672"/>
                    <a:pt x="15615" y="351"/>
                  </a:cubicBezTo>
                  <a:cubicBezTo>
                    <a:pt x="15615" y="226"/>
                    <a:pt x="15615" y="125"/>
                    <a:pt x="15615"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4799824" y="4581432"/>
              <a:ext cx="498295" cy="699657"/>
            </a:xfrm>
            <a:custGeom>
              <a:avLst/>
              <a:gdLst/>
              <a:ahLst/>
              <a:cxnLst/>
              <a:rect l="l" t="t" r="r" b="b"/>
              <a:pathLst>
                <a:path w="25365" h="35615" extrusionOk="0">
                  <a:moveTo>
                    <a:pt x="1" y="0"/>
                  </a:moveTo>
                  <a:lnTo>
                    <a:pt x="1" y="0"/>
                  </a:lnTo>
                  <a:cubicBezTo>
                    <a:pt x="552" y="5539"/>
                    <a:pt x="2908" y="10702"/>
                    <a:pt x="6517" y="14236"/>
                  </a:cubicBezTo>
                  <a:cubicBezTo>
                    <a:pt x="8923" y="16592"/>
                    <a:pt x="11805" y="18246"/>
                    <a:pt x="14512" y="20151"/>
                  </a:cubicBezTo>
                  <a:cubicBezTo>
                    <a:pt x="17219" y="22081"/>
                    <a:pt x="19825" y="24386"/>
                    <a:pt x="21279" y="27594"/>
                  </a:cubicBezTo>
                  <a:cubicBezTo>
                    <a:pt x="22357" y="30000"/>
                    <a:pt x="22658" y="33008"/>
                    <a:pt x="21881" y="35614"/>
                  </a:cubicBezTo>
                  <a:cubicBezTo>
                    <a:pt x="23309" y="34512"/>
                    <a:pt x="24337" y="32757"/>
                    <a:pt x="24838" y="30903"/>
                  </a:cubicBezTo>
                  <a:cubicBezTo>
                    <a:pt x="25364" y="28923"/>
                    <a:pt x="25364" y="26842"/>
                    <a:pt x="25064" y="24888"/>
                  </a:cubicBezTo>
                  <a:cubicBezTo>
                    <a:pt x="24537" y="21454"/>
                    <a:pt x="23059" y="18271"/>
                    <a:pt x="20928" y="15890"/>
                  </a:cubicBezTo>
                  <a:cubicBezTo>
                    <a:pt x="16968" y="11529"/>
                    <a:pt x="11179" y="10050"/>
                    <a:pt x="6517" y="6667"/>
                  </a:cubicBezTo>
                  <a:cubicBezTo>
                    <a:pt x="4036" y="4887"/>
                    <a:pt x="1906" y="2557"/>
                    <a:pt x="1" y="0"/>
                  </a:cubicBezTo>
                  <a:close/>
                </a:path>
              </a:pathLst>
            </a:custGeom>
            <a:solidFill>
              <a:srgbClr val="511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4784068" y="4578465"/>
              <a:ext cx="460872" cy="706552"/>
            </a:xfrm>
            <a:custGeom>
              <a:avLst/>
              <a:gdLst/>
              <a:ahLst/>
              <a:cxnLst/>
              <a:rect l="l" t="t" r="r" b="b"/>
              <a:pathLst>
                <a:path w="23460" h="35966" extrusionOk="0">
                  <a:moveTo>
                    <a:pt x="703" y="1"/>
                  </a:moveTo>
                  <a:cubicBezTo>
                    <a:pt x="477" y="3309"/>
                    <a:pt x="1" y="6417"/>
                    <a:pt x="201" y="9675"/>
                  </a:cubicBezTo>
                  <a:cubicBezTo>
                    <a:pt x="427" y="12933"/>
                    <a:pt x="1078" y="16166"/>
                    <a:pt x="2532" y="18898"/>
                  </a:cubicBezTo>
                  <a:cubicBezTo>
                    <a:pt x="4412" y="22432"/>
                    <a:pt x="7469" y="24913"/>
                    <a:pt x="10753" y="26693"/>
                  </a:cubicBezTo>
                  <a:cubicBezTo>
                    <a:pt x="12958" y="27871"/>
                    <a:pt x="15264" y="28748"/>
                    <a:pt x="17344" y="30151"/>
                  </a:cubicBezTo>
                  <a:cubicBezTo>
                    <a:pt x="19424" y="31555"/>
                    <a:pt x="21755" y="33309"/>
                    <a:pt x="22457" y="35966"/>
                  </a:cubicBezTo>
                  <a:cubicBezTo>
                    <a:pt x="22532" y="35891"/>
                    <a:pt x="22607" y="35841"/>
                    <a:pt x="22683" y="35765"/>
                  </a:cubicBezTo>
                  <a:cubicBezTo>
                    <a:pt x="23460" y="33159"/>
                    <a:pt x="23159" y="30151"/>
                    <a:pt x="22081" y="27745"/>
                  </a:cubicBezTo>
                  <a:cubicBezTo>
                    <a:pt x="20627" y="24537"/>
                    <a:pt x="18021" y="22232"/>
                    <a:pt x="15314" y="20302"/>
                  </a:cubicBezTo>
                  <a:cubicBezTo>
                    <a:pt x="12607" y="18397"/>
                    <a:pt x="9725" y="16743"/>
                    <a:pt x="7319" y="14387"/>
                  </a:cubicBezTo>
                  <a:cubicBezTo>
                    <a:pt x="3710" y="10853"/>
                    <a:pt x="1354" y="5690"/>
                    <a:pt x="803" y="151"/>
                  </a:cubicBezTo>
                  <a:cubicBezTo>
                    <a:pt x="778" y="101"/>
                    <a:pt x="728" y="51"/>
                    <a:pt x="703"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5295624" y="4539077"/>
              <a:ext cx="21197" cy="73394"/>
            </a:xfrm>
            <a:custGeom>
              <a:avLst/>
              <a:gdLst/>
              <a:ahLst/>
              <a:cxnLst/>
              <a:rect l="l" t="t" r="r" b="b"/>
              <a:pathLst>
                <a:path w="1079" h="3736" extrusionOk="0">
                  <a:moveTo>
                    <a:pt x="1" y="1"/>
                  </a:moveTo>
                  <a:lnTo>
                    <a:pt x="1" y="1"/>
                  </a:lnTo>
                  <a:cubicBezTo>
                    <a:pt x="51" y="652"/>
                    <a:pt x="227" y="1279"/>
                    <a:pt x="377" y="1906"/>
                  </a:cubicBezTo>
                  <a:cubicBezTo>
                    <a:pt x="527" y="2507"/>
                    <a:pt x="703" y="3134"/>
                    <a:pt x="978" y="3735"/>
                  </a:cubicBezTo>
                  <a:cubicBezTo>
                    <a:pt x="1079" y="3058"/>
                    <a:pt x="978" y="2407"/>
                    <a:pt x="828" y="1780"/>
                  </a:cubicBezTo>
                  <a:cubicBezTo>
                    <a:pt x="653" y="1154"/>
                    <a:pt x="402" y="52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5264624" y="4478040"/>
              <a:ext cx="12809" cy="35459"/>
            </a:xfrm>
            <a:custGeom>
              <a:avLst/>
              <a:gdLst/>
              <a:ahLst/>
              <a:cxnLst/>
              <a:rect l="l" t="t" r="r" b="b"/>
              <a:pathLst>
                <a:path w="652" h="1805" extrusionOk="0">
                  <a:moveTo>
                    <a:pt x="100" y="0"/>
                  </a:moveTo>
                  <a:cubicBezTo>
                    <a:pt x="0" y="351"/>
                    <a:pt x="25" y="677"/>
                    <a:pt x="100" y="977"/>
                  </a:cubicBezTo>
                  <a:cubicBezTo>
                    <a:pt x="175" y="1253"/>
                    <a:pt x="301" y="1554"/>
                    <a:pt x="551" y="1805"/>
                  </a:cubicBezTo>
                  <a:cubicBezTo>
                    <a:pt x="652" y="1454"/>
                    <a:pt x="627" y="1153"/>
                    <a:pt x="551" y="852"/>
                  </a:cubicBezTo>
                  <a:cubicBezTo>
                    <a:pt x="476" y="551"/>
                    <a:pt x="351" y="276"/>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5255254" y="4549430"/>
              <a:ext cx="13319" cy="42846"/>
            </a:xfrm>
            <a:custGeom>
              <a:avLst/>
              <a:gdLst/>
              <a:ahLst/>
              <a:cxnLst/>
              <a:rect l="l" t="t" r="r" b="b"/>
              <a:pathLst>
                <a:path w="678" h="2181" extrusionOk="0">
                  <a:moveTo>
                    <a:pt x="26" y="0"/>
                  </a:moveTo>
                  <a:cubicBezTo>
                    <a:pt x="1" y="426"/>
                    <a:pt x="51" y="777"/>
                    <a:pt x="126" y="1128"/>
                  </a:cubicBezTo>
                  <a:cubicBezTo>
                    <a:pt x="201" y="1479"/>
                    <a:pt x="302" y="1830"/>
                    <a:pt x="502" y="2181"/>
                  </a:cubicBezTo>
                  <a:cubicBezTo>
                    <a:pt x="678" y="1805"/>
                    <a:pt x="652" y="1404"/>
                    <a:pt x="577" y="1028"/>
                  </a:cubicBezTo>
                  <a:cubicBezTo>
                    <a:pt x="502" y="652"/>
                    <a:pt x="327" y="276"/>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5246394" y="4634100"/>
              <a:ext cx="14302" cy="51234"/>
            </a:xfrm>
            <a:custGeom>
              <a:avLst/>
              <a:gdLst/>
              <a:ahLst/>
              <a:cxnLst/>
              <a:rect l="l" t="t" r="r" b="b"/>
              <a:pathLst>
                <a:path w="728" h="2608" extrusionOk="0">
                  <a:moveTo>
                    <a:pt x="76" y="1"/>
                  </a:moveTo>
                  <a:cubicBezTo>
                    <a:pt x="1" y="477"/>
                    <a:pt x="51" y="928"/>
                    <a:pt x="126" y="1354"/>
                  </a:cubicBezTo>
                  <a:cubicBezTo>
                    <a:pt x="251" y="1780"/>
                    <a:pt x="377" y="2206"/>
                    <a:pt x="652" y="2607"/>
                  </a:cubicBezTo>
                  <a:cubicBezTo>
                    <a:pt x="728" y="2131"/>
                    <a:pt x="677" y="1680"/>
                    <a:pt x="602" y="1254"/>
                  </a:cubicBezTo>
                  <a:cubicBezTo>
                    <a:pt x="477" y="828"/>
                    <a:pt x="352" y="402"/>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5220305" y="4539077"/>
              <a:ext cx="10844" cy="39408"/>
            </a:xfrm>
            <a:custGeom>
              <a:avLst/>
              <a:gdLst/>
              <a:ahLst/>
              <a:cxnLst/>
              <a:rect l="l" t="t" r="r" b="b"/>
              <a:pathLst>
                <a:path w="552" h="2006" extrusionOk="0">
                  <a:moveTo>
                    <a:pt x="126" y="1"/>
                  </a:moveTo>
                  <a:cubicBezTo>
                    <a:pt x="0" y="352"/>
                    <a:pt x="0" y="703"/>
                    <a:pt x="51" y="1028"/>
                  </a:cubicBezTo>
                  <a:cubicBezTo>
                    <a:pt x="101" y="1354"/>
                    <a:pt x="201" y="1680"/>
                    <a:pt x="426" y="2006"/>
                  </a:cubicBezTo>
                  <a:cubicBezTo>
                    <a:pt x="552" y="1630"/>
                    <a:pt x="552" y="1304"/>
                    <a:pt x="502" y="953"/>
                  </a:cubicBezTo>
                  <a:cubicBezTo>
                    <a:pt x="452" y="627"/>
                    <a:pt x="351" y="302"/>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5288749" y="4642469"/>
              <a:ext cx="9862" cy="31039"/>
            </a:xfrm>
            <a:custGeom>
              <a:avLst/>
              <a:gdLst/>
              <a:ahLst/>
              <a:cxnLst/>
              <a:rect l="l" t="t" r="r" b="b"/>
              <a:pathLst>
                <a:path w="502" h="1580" extrusionOk="0">
                  <a:moveTo>
                    <a:pt x="176" y="1"/>
                  </a:moveTo>
                  <a:cubicBezTo>
                    <a:pt x="25" y="277"/>
                    <a:pt x="0" y="552"/>
                    <a:pt x="25" y="828"/>
                  </a:cubicBezTo>
                  <a:cubicBezTo>
                    <a:pt x="50" y="1079"/>
                    <a:pt x="125" y="1354"/>
                    <a:pt x="326" y="1580"/>
                  </a:cubicBezTo>
                  <a:cubicBezTo>
                    <a:pt x="501" y="1304"/>
                    <a:pt x="501" y="1029"/>
                    <a:pt x="476" y="778"/>
                  </a:cubicBezTo>
                  <a:cubicBezTo>
                    <a:pt x="451" y="502"/>
                    <a:pt x="376" y="252"/>
                    <a:pt x="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5205532" y="4624258"/>
              <a:ext cx="9862" cy="46794"/>
            </a:xfrm>
            <a:custGeom>
              <a:avLst/>
              <a:gdLst/>
              <a:ahLst/>
              <a:cxnLst/>
              <a:rect l="l" t="t" r="r" b="b"/>
              <a:pathLst>
                <a:path w="502" h="2382" extrusionOk="0">
                  <a:moveTo>
                    <a:pt x="151" y="1"/>
                  </a:moveTo>
                  <a:cubicBezTo>
                    <a:pt x="0" y="402"/>
                    <a:pt x="0" y="803"/>
                    <a:pt x="26" y="1204"/>
                  </a:cubicBezTo>
                  <a:cubicBezTo>
                    <a:pt x="51" y="1605"/>
                    <a:pt x="126" y="2006"/>
                    <a:pt x="351" y="2382"/>
                  </a:cubicBezTo>
                  <a:cubicBezTo>
                    <a:pt x="502" y="1981"/>
                    <a:pt x="502" y="1580"/>
                    <a:pt x="477" y="1179"/>
                  </a:cubicBezTo>
                  <a:cubicBezTo>
                    <a:pt x="452" y="778"/>
                    <a:pt x="376" y="377"/>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5213901" y="4450458"/>
              <a:ext cx="12337" cy="39899"/>
            </a:xfrm>
            <a:custGeom>
              <a:avLst/>
              <a:gdLst/>
              <a:ahLst/>
              <a:cxnLst/>
              <a:rect l="l" t="t" r="r" b="b"/>
              <a:pathLst>
                <a:path w="628" h="2031" extrusionOk="0">
                  <a:moveTo>
                    <a:pt x="101" y="1"/>
                  </a:moveTo>
                  <a:cubicBezTo>
                    <a:pt x="1" y="376"/>
                    <a:pt x="26" y="727"/>
                    <a:pt x="76" y="1078"/>
                  </a:cubicBezTo>
                  <a:cubicBezTo>
                    <a:pt x="151" y="1404"/>
                    <a:pt x="276" y="1730"/>
                    <a:pt x="527" y="2031"/>
                  </a:cubicBezTo>
                  <a:cubicBezTo>
                    <a:pt x="627" y="1680"/>
                    <a:pt x="602" y="1329"/>
                    <a:pt x="552" y="978"/>
                  </a:cubicBezTo>
                  <a:cubicBezTo>
                    <a:pt x="477" y="652"/>
                    <a:pt x="351" y="30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5181899" y="4498707"/>
              <a:ext cx="11335" cy="36952"/>
            </a:xfrm>
            <a:custGeom>
              <a:avLst/>
              <a:gdLst/>
              <a:ahLst/>
              <a:cxnLst/>
              <a:rect l="l" t="t" r="r" b="b"/>
              <a:pathLst>
                <a:path w="577" h="1881" extrusionOk="0">
                  <a:moveTo>
                    <a:pt x="126" y="1"/>
                  </a:moveTo>
                  <a:cubicBezTo>
                    <a:pt x="0" y="352"/>
                    <a:pt x="0" y="677"/>
                    <a:pt x="51" y="978"/>
                  </a:cubicBezTo>
                  <a:cubicBezTo>
                    <a:pt x="101" y="1304"/>
                    <a:pt x="201" y="1605"/>
                    <a:pt x="452" y="1880"/>
                  </a:cubicBezTo>
                  <a:cubicBezTo>
                    <a:pt x="577" y="1555"/>
                    <a:pt x="552" y="1229"/>
                    <a:pt x="502" y="903"/>
                  </a:cubicBezTo>
                  <a:cubicBezTo>
                    <a:pt x="452" y="602"/>
                    <a:pt x="351" y="276"/>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5483705" y="4586343"/>
              <a:ext cx="9881" cy="48779"/>
            </a:xfrm>
            <a:custGeom>
              <a:avLst/>
              <a:gdLst/>
              <a:ahLst/>
              <a:cxnLst/>
              <a:rect l="l" t="t" r="r" b="b"/>
              <a:pathLst>
                <a:path w="503" h="2483" extrusionOk="0">
                  <a:moveTo>
                    <a:pt x="151" y="1"/>
                  </a:moveTo>
                  <a:cubicBezTo>
                    <a:pt x="1" y="427"/>
                    <a:pt x="1" y="828"/>
                    <a:pt x="26" y="1254"/>
                  </a:cubicBezTo>
                  <a:cubicBezTo>
                    <a:pt x="51" y="1680"/>
                    <a:pt x="126" y="2081"/>
                    <a:pt x="327" y="2482"/>
                  </a:cubicBezTo>
                  <a:cubicBezTo>
                    <a:pt x="477" y="2056"/>
                    <a:pt x="502" y="1630"/>
                    <a:pt x="477" y="1229"/>
                  </a:cubicBezTo>
                  <a:cubicBezTo>
                    <a:pt x="452" y="803"/>
                    <a:pt x="377" y="4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5471408" y="4509551"/>
              <a:ext cx="9862" cy="31019"/>
            </a:xfrm>
            <a:custGeom>
              <a:avLst/>
              <a:gdLst/>
              <a:ahLst/>
              <a:cxnLst/>
              <a:rect l="l" t="t" r="r" b="b"/>
              <a:pathLst>
                <a:path w="502" h="1579" extrusionOk="0">
                  <a:moveTo>
                    <a:pt x="176" y="0"/>
                  </a:moveTo>
                  <a:cubicBezTo>
                    <a:pt x="25" y="276"/>
                    <a:pt x="0" y="551"/>
                    <a:pt x="25" y="827"/>
                  </a:cubicBezTo>
                  <a:cubicBezTo>
                    <a:pt x="76" y="1078"/>
                    <a:pt x="126" y="1353"/>
                    <a:pt x="351" y="1579"/>
                  </a:cubicBezTo>
                  <a:cubicBezTo>
                    <a:pt x="502" y="1303"/>
                    <a:pt x="502" y="1028"/>
                    <a:pt x="502" y="777"/>
                  </a:cubicBezTo>
                  <a:cubicBezTo>
                    <a:pt x="452" y="501"/>
                    <a:pt x="376" y="251"/>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5452706" y="4568623"/>
              <a:ext cx="9371" cy="33004"/>
            </a:xfrm>
            <a:custGeom>
              <a:avLst/>
              <a:gdLst/>
              <a:ahLst/>
              <a:cxnLst/>
              <a:rect l="l" t="t" r="r" b="b"/>
              <a:pathLst>
                <a:path w="477" h="1680" extrusionOk="0">
                  <a:moveTo>
                    <a:pt x="276" y="1"/>
                  </a:moveTo>
                  <a:cubicBezTo>
                    <a:pt x="75" y="276"/>
                    <a:pt x="25" y="552"/>
                    <a:pt x="25" y="828"/>
                  </a:cubicBezTo>
                  <a:cubicBezTo>
                    <a:pt x="0" y="1103"/>
                    <a:pt x="50" y="1404"/>
                    <a:pt x="226" y="1680"/>
                  </a:cubicBezTo>
                  <a:cubicBezTo>
                    <a:pt x="401" y="1404"/>
                    <a:pt x="451" y="1128"/>
                    <a:pt x="476" y="853"/>
                  </a:cubicBezTo>
                  <a:cubicBezTo>
                    <a:pt x="476" y="577"/>
                    <a:pt x="451" y="301"/>
                    <a:pt x="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5510305" y="4567150"/>
              <a:ext cx="10353" cy="36952"/>
            </a:xfrm>
            <a:custGeom>
              <a:avLst/>
              <a:gdLst/>
              <a:ahLst/>
              <a:cxnLst/>
              <a:rect l="l" t="t" r="r" b="b"/>
              <a:pathLst>
                <a:path w="527" h="1881" extrusionOk="0">
                  <a:moveTo>
                    <a:pt x="151" y="0"/>
                  </a:moveTo>
                  <a:cubicBezTo>
                    <a:pt x="0" y="351"/>
                    <a:pt x="0" y="652"/>
                    <a:pt x="25" y="978"/>
                  </a:cubicBezTo>
                  <a:cubicBezTo>
                    <a:pt x="76" y="1279"/>
                    <a:pt x="151" y="1579"/>
                    <a:pt x="376" y="1880"/>
                  </a:cubicBezTo>
                  <a:cubicBezTo>
                    <a:pt x="527" y="1554"/>
                    <a:pt x="527" y="1228"/>
                    <a:pt x="502" y="928"/>
                  </a:cubicBezTo>
                  <a:cubicBezTo>
                    <a:pt x="451" y="602"/>
                    <a:pt x="376" y="30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5471408" y="4682368"/>
              <a:ext cx="9862" cy="33495"/>
            </a:xfrm>
            <a:custGeom>
              <a:avLst/>
              <a:gdLst/>
              <a:ahLst/>
              <a:cxnLst/>
              <a:rect l="l" t="t" r="r" b="b"/>
              <a:pathLst>
                <a:path w="502" h="1705" extrusionOk="0">
                  <a:moveTo>
                    <a:pt x="126" y="0"/>
                  </a:moveTo>
                  <a:cubicBezTo>
                    <a:pt x="0" y="326"/>
                    <a:pt x="0" y="602"/>
                    <a:pt x="25" y="877"/>
                  </a:cubicBezTo>
                  <a:cubicBezTo>
                    <a:pt x="51" y="1153"/>
                    <a:pt x="101" y="1404"/>
                    <a:pt x="276" y="1704"/>
                  </a:cubicBezTo>
                  <a:cubicBezTo>
                    <a:pt x="477" y="1429"/>
                    <a:pt x="502" y="1128"/>
                    <a:pt x="502" y="827"/>
                  </a:cubicBezTo>
                  <a:cubicBezTo>
                    <a:pt x="452" y="526"/>
                    <a:pt x="376" y="226"/>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5445319" y="4630662"/>
              <a:ext cx="9371" cy="29566"/>
            </a:xfrm>
            <a:custGeom>
              <a:avLst/>
              <a:gdLst/>
              <a:ahLst/>
              <a:cxnLst/>
              <a:rect l="l" t="t" r="r" b="b"/>
              <a:pathLst>
                <a:path w="477" h="1505" extrusionOk="0">
                  <a:moveTo>
                    <a:pt x="251" y="0"/>
                  </a:moveTo>
                  <a:cubicBezTo>
                    <a:pt x="50" y="251"/>
                    <a:pt x="25" y="502"/>
                    <a:pt x="0" y="752"/>
                  </a:cubicBezTo>
                  <a:cubicBezTo>
                    <a:pt x="25" y="1003"/>
                    <a:pt x="50" y="1254"/>
                    <a:pt x="251" y="1504"/>
                  </a:cubicBezTo>
                  <a:cubicBezTo>
                    <a:pt x="426" y="1254"/>
                    <a:pt x="476" y="1003"/>
                    <a:pt x="476" y="752"/>
                  </a:cubicBezTo>
                  <a:cubicBezTo>
                    <a:pt x="476" y="502"/>
                    <a:pt x="426" y="251"/>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5504392" y="4661682"/>
              <a:ext cx="9371" cy="43337"/>
            </a:xfrm>
            <a:custGeom>
              <a:avLst/>
              <a:gdLst/>
              <a:ahLst/>
              <a:cxnLst/>
              <a:rect l="l" t="t" r="r" b="b"/>
              <a:pathLst>
                <a:path w="477" h="2206" extrusionOk="0">
                  <a:moveTo>
                    <a:pt x="201" y="0"/>
                  </a:moveTo>
                  <a:cubicBezTo>
                    <a:pt x="26" y="376"/>
                    <a:pt x="1" y="727"/>
                    <a:pt x="1" y="1103"/>
                  </a:cubicBezTo>
                  <a:cubicBezTo>
                    <a:pt x="26" y="1479"/>
                    <a:pt x="51" y="1830"/>
                    <a:pt x="251" y="2206"/>
                  </a:cubicBezTo>
                  <a:cubicBezTo>
                    <a:pt x="427" y="1830"/>
                    <a:pt x="477" y="1454"/>
                    <a:pt x="477" y="1103"/>
                  </a:cubicBezTo>
                  <a:cubicBezTo>
                    <a:pt x="452" y="727"/>
                    <a:pt x="402" y="376"/>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5528516" y="4633609"/>
              <a:ext cx="9862" cy="26128"/>
            </a:xfrm>
            <a:custGeom>
              <a:avLst/>
              <a:gdLst/>
              <a:ahLst/>
              <a:cxnLst/>
              <a:rect l="l" t="t" r="r" b="b"/>
              <a:pathLst>
                <a:path w="502" h="1330" extrusionOk="0">
                  <a:moveTo>
                    <a:pt x="201" y="1"/>
                  </a:moveTo>
                  <a:cubicBezTo>
                    <a:pt x="26" y="251"/>
                    <a:pt x="1" y="477"/>
                    <a:pt x="26" y="703"/>
                  </a:cubicBezTo>
                  <a:cubicBezTo>
                    <a:pt x="51" y="903"/>
                    <a:pt x="101" y="1129"/>
                    <a:pt x="301" y="1329"/>
                  </a:cubicBezTo>
                  <a:cubicBezTo>
                    <a:pt x="477" y="1104"/>
                    <a:pt x="502" y="878"/>
                    <a:pt x="477" y="652"/>
                  </a:cubicBezTo>
                  <a:cubicBezTo>
                    <a:pt x="452" y="427"/>
                    <a:pt x="402" y="226"/>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5446793" y="4509040"/>
              <a:ext cx="9371" cy="28583"/>
            </a:xfrm>
            <a:custGeom>
              <a:avLst/>
              <a:gdLst/>
              <a:ahLst/>
              <a:cxnLst/>
              <a:rect l="l" t="t" r="r" b="b"/>
              <a:pathLst>
                <a:path w="477" h="1455" extrusionOk="0">
                  <a:moveTo>
                    <a:pt x="201" y="1"/>
                  </a:moveTo>
                  <a:cubicBezTo>
                    <a:pt x="25" y="252"/>
                    <a:pt x="0" y="502"/>
                    <a:pt x="0" y="728"/>
                  </a:cubicBezTo>
                  <a:cubicBezTo>
                    <a:pt x="25" y="978"/>
                    <a:pt x="75" y="1229"/>
                    <a:pt x="276" y="1455"/>
                  </a:cubicBezTo>
                  <a:cubicBezTo>
                    <a:pt x="451" y="1204"/>
                    <a:pt x="476" y="953"/>
                    <a:pt x="476" y="703"/>
                  </a:cubicBezTo>
                  <a:cubicBezTo>
                    <a:pt x="451" y="477"/>
                    <a:pt x="401" y="227"/>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9"/>
            <p:cNvSpPr/>
            <p:nvPr/>
          </p:nvSpPr>
          <p:spPr>
            <a:xfrm>
              <a:off x="5418229" y="4517428"/>
              <a:ext cx="10353" cy="30528"/>
            </a:xfrm>
            <a:custGeom>
              <a:avLst/>
              <a:gdLst/>
              <a:ahLst/>
              <a:cxnLst/>
              <a:rect l="l" t="t" r="r" b="b"/>
              <a:pathLst>
                <a:path w="527" h="1554" extrusionOk="0">
                  <a:moveTo>
                    <a:pt x="176" y="0"/>
                  </a:moveTo>
                  <a:cubicBezTo>
                    <a:pt x="26" y="276"/>
                    <a:pt x="1" y="551"/>
                    <a:pt x="26" y="802"/>
                  </a:cubicBezTo>
                  <a:cubicBezTo>
                    <a:pt x="76" y="1053"/>
                    <a:pt x="126" y="1303"/>
                    <a:pt x="351" y="1554"/>
                  </a:cubicBezTo>
                  <a:cubicBezTo>
                    <a:pt x="502" y="1278"/>
                    <a:pt x="527" y="1003"/>
                    <a:pt x="502" y="752"/>
                  </a:cubicBezTo>
                  <a:cubicBezTo>
                    <a:pt x="452" y="501"/>
                    <a:pt x="377" y="226"/>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5352261" y="4087105"/>
              <a:ext cx="9862" cy="35459"/>
            </a:xfrm>
            <a:custGeom>
              <a:avLst/>
              <a:gdLst/>
              <a:ahLst/>
              <a:cxnLst/>
              <a:rect l="l" t="t" r="r" b="b"/>
              <a:pathLst>
                <a:path w="502" h="1805" extrusionOk="0">
                  <a:moveTo>
                    <a:pt x="226" y="0"/>
                  </a:moveTo>
                  <a:cubicBezTo>
                    <a:pt x="50" y="301"/>
                    <a:pt x="0" y="602"/>
                    <a:pt x="25" y="927"/>
                  </a:cubicBezTo>
                  <a:cubicBezTo>
                    <a:pt x="50" y="1228"/>
                    <a:pt x="126" y="1529"/>
                    <a:pt x="326" y="1805"/>
                  </a:cubicBezTo>
                  <a:cubicBezTo>
                    <a:pt x="476" y="1479"/>
                    <a:pt x="501" y="1203"/>
                    <a:pt x="476" y="902"/>
                  </a:cubicBezTo>
                  <a:cubicBezTo>
                    <a:pt x="451" y="602"/>
                    <a:pt x="401" y="301"/>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5371454" y="4054612"/>
              <a:ext cx="9862" cy="40390"/>
            </a:xfrm>
            <a:custGeom>
              <a:avLst/>
              <a:gdLst/>
              <a:ahLst/>
              <a:cxnLst/>
              <a:rect l="l" t="t" r="r" b="b"/>
              <a:pathLst>
                <a:path w="502" h="2056" extrusionOk="0">
                  <a:moveTo>
                    <a:pt x="151" y="0"/>
                  </a:moveTo>
                  <a:cubicBezTo>
                    <a:pt x="1" y="351"/>
                    <a:pt x="1" y="702"/>
                    <a:pt x="26" y="1053"/>
                  </a:cubicBezTo>
                  <a:cubicBezTo>
                    <a:pt x="51" y="1378"/>
                    <a:pt x="126" y="1729"/>
                    <a:pt x="326" y="2055"/>
                  </a:cubicBezTo>
                  <a:cubicBezTo>
                    <a:pt x="477" y="1704"/>
                    <a:pt x="502" y="1353"/>
                    <a:pt x="477" y="1003"/>
                  </a:cubicBezTo>
                  <a:cubicBezTo>
                    <a:pt x="452" y="652"/>
                    <a:pt x="377" y="326"/>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5349294" y="4163406"/>
              <a:ext cx="10373" cy="37934"/>
            </a:xfrm>
            <a:custGeom>
              <a:avLst/>
              <a:gdLst/>
              <a:ahLst/>
              <a:cxnLst/>
              <a:rect l="l" t="t" r="r" b="b"/>
              <a:pathLst>
                <a:path w="528" h="1931" extrusionOk="0">
                  <a:moveTo>
                    <a:pt x="151" y="1"/>
                  </a:moveTo>
                  <a:cubicBezTo>
                    <a:pt x="1" y="352"/>
                    <a:pt x="1" y="678"/>
                    <a:pt x="26" y="1003"/>
                  </a:cubicBezTo>
                  <a:cubicBezTo>
                    <a:pt x="76" y="1329"/>
                    <a:pt x="151" y="1630"/>
                    <a:pt x="377" y="1931"/>
                  </a:cubicBezTo>
                  <a:cubicBezTo>
                    <a:pt x="527" y="1605"/>
                    <a:pt x="527" y="1279"/>
                    <a:pt x="502" y="953"/>
                  </a:cubicBezTo>
                  <a:cubicBezTo>
                    <a:pt x="452" y="627"/>
                    <a:pt x="377" y="3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5379332" y="4157021"/>
              <a:ext cx="9862" cy="43337"/>
            </a:xfrm>
            <a:custGeom>
              <a:avLst/>
              <a:gdLst/>
              <a:ahLst/>
              <a:cxnLst/>
              <a:rect l="l" t="t" r="r" b="b"/>
              <a:pathLst>
                <a:path w="502" h="2206" extrusionOk="0">
                  <a:moveTo>
                    <a:pt x="151" y="0"/>
                  </a:moveTo>
                  <a:cubicBezTo>
                    <a:pt x="1" y="376"/>
                    <a:pt x="1" y="752"/>
                    <a:pt x="26" y="1128"/>
                  </a:cubicBezTo>
                  <a:cubicBezTo>
                    <a:pt x="51" y="1479"/>
                    <a:pt x="126" y="1855"/>
                    <a:pt x="352" y="2206"/>
                  </a:cubicBezTo>
                  <a:cubicBezTo>
                    <a:pt x="502" y="1805"/>
                    <a:pt x="502" y="1454"/>
                    <a:pt x="477" y="1078"/>
                  </a:cubicBezTo>
                  <a:cubicBezTo>
                    <a:pt x="452" y="702"/>
                    <a:pt x="377" y="35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5337979" y="4899975"/>
              <a:ext cx="11335" cy="56656"/>
            </a:xfrm>
            <a:custGeom>
              <a:avLst/>
              <a:gdLst/>
              <a:ahLst/>
              <a:cxnLst/>
              <a:rect l="l" t="t" r="r" b="b"/>
              <a:pathLst>
                <a:path w="577" h="2884" extrusionOk="0">
                  <a:moveTo>
                    <a:pt x="301" y="1"/>
                  </a:moveTo>
                  <a:cubicBezTo>
                    <a:pt x="151" y="502"/>
                    <a:pt x="126" y="953"/>
                    <a:pt x="76" y="1429"/>
                  </a:cubicBezTo>
                  <a:cubicBezTo>
                    <a:pt x="25" y="1906"/>
                    <a:pt x="0" y="2357"/>
                    <a:pt x="51" y="2883"/>
                  </a:cubicBezTo>
                  <a:cubicBezTo>
                    <a:pt x="351" y="2457"/>
                    <a:pt x="477" y="1956"/>
                    <a:pt x="527" y="1480"/>
                  </a:cubicBezTo>
                  <a:cubicBezTo>
                    <a:pt x="577" y="978"/>
                    <a:pt x="527" y="477"/>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5315819" y="4883729"/>
              <a:ext cx="9371" cy="41392"/>
            </a:xfrm>
            <a:custGeom>
              <a:avLst/>
              <a:gdLst/>
              <a:ahLst/>
              <a:cxnLst/>
              <a:rect l="l" t="t" r="r" b="b"/>
              <a:pathLst>
                <a:path w="477" h="2107" extrusionOk="0">
                  <a:moveTo>
                    <a:pt x="226" y="1"/>
                  </a:moveTo>
                  <a:cubicBezTo>
                    <a:pt x="51" y="377"/>
                    <a:pt x="1" y="728"/>
                    <a:pt x="1" y="1053"/>
                  </a:cubicBezTo>
                  <a:cubicBezTo>
                    <a:pt x="26" y="1404"/>
                    <a:pt x="76" y="1755"/>
                    <a:pt x="251" y="2106"/>
                  </a:cubicBezTo>
                  <a:cubicBezTo>
                    <a:pt x="427" y="1755"/>
                    <a:pt x="477" y="1404"/>
                    <a:pt x="477" y="1053"/>
                  </a:cubicBezTo>
                  <a:cubicBezTo>
                    <a:pt x="452" y="703"/>
                    <a:pt x="402" y="352"/>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5318275" y="4989105"/>
              <a:ext cx="11355" cy="29546"/>
            </a:xfrm>
            <a:custGeom>
              <a:avLst/>
              <a:gdLst/>
              <a:ahLst/>
              <a:cxnLst/>
              <a:rect l="l" t="t" r="r" b="b"/>
              <a:pathLst>
                <a:path w="578" h="1504" extrusionOk="0">
                  <a:moveTo>
                    <a:pt x="452" y="0"/>
                  </a:moveTo>
                  <a:cubicBezTo>
                    <a:pt x="201" y="201"/>
                    <a:pt x="126" y="451"/>
                    <a:pt x="51" y="702"/>
                  </a:cubicBezTo>
                  <a:cubicBezTo>
                    <a:pt x="26" y="953"/>
                    <a:pt x="1" y="1203"/>
                    <a:pt x="126" y="1504"/>
                  </a:cubicBezTo>
                  <a:cubicBezTo>
                    <a:pt x="377" y="1278"/>
                    <a:pt x="452" y="1053"/>
                    <a:pt x="527" y="802"/>
                  </a:cubicBezTo>
                  <a:cubicBezTo>
                    <a:pt x="552" y="552"/>
                    <a:pt x="577" y="276"/>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5357172" y="4966454"/>
              <a:ext cx="13319" cy="47286"/>
            </a:xfrm>
            <a:custGeom>
              <a:avLst/>
              <a:gdLst/>
              <a:ahLst/>
              <a:cxnLst/>
              <a:rect l="l" t="t" r="r" b="b"/>
              <a:pathLst>
                <a:path w="678" h="2407" extrusionOk="0">
                  <a:moveTo>
                    <a:pt x="552" y="0"/>
                  </a:moveTo>
                  <a:cubicBezTo>
                    <a:pt x="327" y="401"/>
                    <a:pt x="226" y="777"/>
                    <a:pt x="126" y="1178"/>
                  </a:cubicBezTo>
                  <a:cubicBezTo>
                    <a:pt x="51" y="1579"/>
                    <a:pt x="1" y="1980"/>
                    <a:pt x="76" y="2406"/>
                  </a:cubicBezTo>
                  <a:cubicBezTo>
                    <a:pt x="377" y="2055"/>
                    <a:pt x="502" y="1654"/>
                    <a:pt x="577" y="1253"/>
                  </a:cubicBezTo>
                  <a:cubicBezTo>
                    <a:pt x="652" y="852"/>
                    <a:pt x="678" y="426"/>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5304504" y="4956101"/>
              <a:ext cx="8880" cy="25146"/>
            </a:xfrm>
            <a:custGeom>
              <a:avLst/>
              <a:gdLst/>
              <a:ahLst/>
              <a:cxnLst/>
              <a:rect l="l" t="t" r="r" b="b"/>
              <a:pathLst>
                <a:path w="452" h="1280" extrusionOk="0">
                  <a:moveTo>
                    <a:pt x="251" y="1"/>
                  </a:moveTo>
                  <a:cubicBezTo>
                    <a:pt x="50" y="227"/>
                    <a:pt x="0" y="427"/>
                    <a:pt x="0" y="653"/>
                  </a:cubicBezTo>
                  <a:cubicBezTo>
                    <a:pt x="0" y="853"/>
                    <a:pt x="25" y="1079"/>
                    <a:pt x="201" y="1279"/>
                  </a:cubicBezTo>
                  <a:cubicBezTo>
                    <a:pt x="401" y="1079"/>
                    <a:pt x="451" y="878"/>
                    <a:pt x="451" y="653"/>
                  </a:cubicBezTo>
                  <a:cubicBezTo>
                    <a:pt x="451" y="452"/>
                    <a:pt x="426" y="227"/>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5340435" y="4813321"/>
              <a:ext cx="12828" cy="39899"/>
            </a:xfrm>
            <a:custGeom>
              <a:avLst/>
              <a:gdLst/>
              <a:ahLst/>
              <a:cxnLst/>
              <a:rect l="l" t="t" r="r" b="b"/>
              <a:pathLst>
                <a:path w="653" h="2031" extrusionOk="0">
                  <a:moveTo>
                    <a:pt x="101" y="1"/>
                  </a:moveTo>
                  <a:cubicBezTo>
                    <a:pt x="1" y="377"/>
                    <a:pt x="26" y="728"/>
                    <a:pt x="101" y="1053"/>
                  </a:cubicBezTo>
                  <a:cubicBezTo>
                    <a:pt x="176" y="1404"/>
                    <a:pt x="276" y="1730"/>
                    <a:pt x="527" y="2031"/>
                  </a:cubicBezTo>
                  <a:cubicBezTo>
                    <a:pt x="652" y="1655"/>
                    <a:pt x="602" y="1304"/>
                    <a:pt x="552" y="978"/>
                  </a:cubicBezTo>
                  <a:cubicBezTo>
                    <a:pt x="477" y="627"/>
                    <a:pt x="352" y="302"/>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5759443" y="4955610"/>
              <a:ext cx="21177" cy="23161"/>
            </a:xfrm>
            <a:custGeom>
              <a:avLst/>
              <a:gdLst/>
              <a:ahLst/>
              <a:cxnLst/>
              <a:rect l="l" t="t" r="r" b="b"/>
              <a:pathLst>
                <a:path w="1078" h="1179" extrusionOk="0">
                  <a:moveTo>
                    <a:pt x="1078" y="1"/>
                  </a:moveTo>
                  <a:cubicBezTo>
                    <a:pt x="777" y="101"/>
                    <a:pt x="602" y="277"/>
                    <a:pt x="401" y="452"/>
                  </a:cubicBezTo>
                  <a:cubicBezTo>
                    <a:pt x="226" y="653"/>
                    <a:pt x="75" y="853"/>
                    <a:pt x="0" y="1179"/>
                  </a:cubicBezTo>
                  <a:cubicBezTo>
                    <a:pt x="326" y="1154"/>
                    <a:pt x="552" y="978"/>
                    <a:pt x="752" y="778"/>
                  </a:cubicBezTo>
                  <a:cubicBezTo>
                    <a:pt x="927" y="577"/>
                    <a:pt x="1078" y="327"/>
                    <a:pt x="10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5774216" y="4916163"/>
              <a:ext cx="26108" cy="16836"/>
            </a:xfrm>
            <a:custGeom>
              <a:avLst/>
              <a:gdLst/>
              <a:ahLst/>
              <a:cxnLst/>
              <a:rect l="l" t="t" r="r" b="b"/>
              <a:pathLst>
                <a:path w="1329" h="857" extrusionOk="0">
                  <a:moveTo>
                    <a:pt x="1245" y="1"/>
                  </a:moveTo>
                  <a:cubicBezTo>
                    <a:pt x="959" y="1"/>
                    <a:pt x="732" y="115"/>
                    <a:pt x="526" y="229"/>
                  </a:cubicBezTo>
                  <a:cubicBezTo>
                    <a:pt x="326" y="380"/>
                    <a:pt x="125" y="555"/>
                    <a:pt x="0" y="856"/>
                  </a:cubicBezTo>
                  <a:cubicBezTo>
                    <a:pt x="326" y="856"/>
                    <a:pt x="576" y="756"/>
                    <a:pt x="802" y="630"/>
                  </a:cubicBezTo>
                  <a:cubicBezTo>
                    <a:pt x="1003" y="480"/>
                    <a:pt x="1203" y="305"/>
                    <a:pt x="1328" y="4"/>
                  </a:cubicBezTo>
                  <a:cubicBezTo>
                    <a:pt x="1300" y="2"/>
                    <a:pt x="1272" y="1"/>
                    <a:pt x="1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5740721" y="4946259"/>
              <a:ext cx="14793" cy="16757"/>
            </a:xfrm>
            <a:custGeom>
              <a:avLst/>
              <a:gdLst/>
              <a:ahLst/>
              <a:cxnLst/>
              <a:rect l="l" t="t" r="r" b="b"/>
              <a:pathLst>
                <a:path w="753" h="853" extrusionOk="0">
                  <a:moveTo>
                    <a:pt x="728" y="1"/>
                  </a:moveTo>
                  <a:lnTo>
                    <a:pt x="728" y="1"/>
                  </a:lnTo>
                  <a:cubicBezTo>
                    <a:pt x="477" y="26"/>
                    <a:pt x="327" y="151"/>
                    <a:pt x="201" y="276"/>
                  </a:cubicBezTo>
                  <a:cubicBezTo>
                    <a:pt x="76" y="427"/>
                    <a:pt x="1" y="577"/>
                    <a:pt x="26" y="853"/>
                  </a:cubicBezTo>
                  <a:cubicBezTo>
                    <a:pt x="276" y="828"/>
                    <a:pt x="427" y="702"/>
                    <a:pt x="552" y="577"/>
                  </a:cubicBezTo>
                  <a:cubicBezTo>
                    <a:pt x="677" y="427"/>
                    <a:pt x="753" y="276"/>
                    <a:pt x="7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5723001" y="4991560"/>
              <a:ext cx="14793" cy="14793"/>
            </a:xfrm>
            <a:custGeom>
              <a:avLst/>
              <a:gdLst/>
              <a:ahLst/>
              <a:cxnLst/>
              <a:rect l="l" t="t" r="r" b="b"/>
              <a:pathLst>
                <a:path w="753" h="753" extrusionOk="0">
                  <a:moveTo>
                    <a:pt x="752" y="1"/>
                  </a:moveTo>
                  <a:cubicBezTo>
                    <a:pt x="502" y="1"/>
                    <a:pt x="326" y="101"/>
                    <a:pt x="201" y="201"/>
                  </a:cubicBezTo>
                  <a:cubicBezTo>
                    <a:pt x="101" y="351"/>
                    <a:pt x="0" y="502"/>
                    <a:pt x="0" y="752"/>
                  </a:cubicBezTo>
                  <a:cubicBezTo>
                    <a:pt x="251" y="752"/>
                    <a:pt x="401" y="652"/>
                    <a:pt x="552" y="552"/>
                  </a:cubicBezTo>
                  <a:cubicBezTo>
                    <a:pt x="652" y="402"/>
                    <a:pt x="752" y="251"/>
                    <a:pt x="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5694929" y="4985156"/>
              <a:ext cx="22179" cy="25617"/>
            </a:xfrm>
            <a:custGeom>
              <a:avLst/>
              <a:gdLst/>
              <a:ahLst/>
              <a:cxnLst/>
              <a:rect l="l" t="t" r="r" b="b"/>
              <a:pathLst>
                <a:path w="1129" h="1304" extrusionOk="0">
                  <a:moveTo>
                    <a:pt x="1129" y="1"/>
                  </a:moveTo>
                  <a:lnTo>
                    <a:pt x="1129" y="1"/>
                  </a:lnTo>
                  <a:cubicBezTo>
                    <a:pt x="803" y="101"/>
                    <a:pt x="577" y="276"/>
                    <a:pt x="402" y="502"/>
                  </a:cubicBezTo>
                  <a:cubicBezTo>
                    <a:pt x="201" y="702"/>
                    <a:pt x="51" y="953"/>
                    <a:pt x="1" y="1304"/>
                  </a:cubicBezTo>
                  <a:cubicBezTo>
                    <a:pt x="327" y="1204"/>
                    <a:pt x="552" y="1003"/>
                    <a:pt x="753" y="803"/>
                  </a:cubicBezTo>
                  <a:cubicBezTo>
                    <a:pt x="928" y="577"/>
                    <a:pt x="1079" y="327"/>
                    <a:pt x="1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29"/>
          <p:cNvGrpSpPr/>
          <p:nvPr/>
        </p:nvGrpSpPr>
        <p:grpSpPr>
          <a:xfrm rot="2553175" flipH="1">
            <a:off x="7644381" y="2703333"/>
            <a:ext cx="2084826" cy="2844942"/>
            <a:chOff x="4784068" y="3757226"/>
            <a:chExt cx="1128016" cy="1539284"/>
          </a:xfrm>
        </p:grpSpPr>
        <p:sp>
          <p:nvSpPr>
            <p:cNvPr id="276" name="Google Shape;276;p29"/>
            <p:cNvSpPr/>
            <p:nvPr/>
          </p:nvSpPr>
          <p:spPr>
            <a:xfrm>
              <a:off x="5332557" y="4868956"/>
              <a:ext cx="577072" cy="427554"/>
            </a:xfrm>
            <a:custGeom>
              <a:avLst/>
              <a:gdLst/>
              <a:ahLst/>
              <a:cxnLst/>
              <a:rect l="l" t="t" r="r" b="b"/>
              <a:pathLst>
                <a:path w="29375" h="21764" extrusionOk="0">
                  <a:moveTo>
                    <a:pt x="29374" y="1"/>
                  </a:moveTo>
                  <a:cubicBezTo>
                    <a:pt x="25314" y="151"/>
                    <a:pt x="21204" y="2006"/>
                    <a:pt x="18021" y="5139"/>
                  </a:cubicBezTo>
                  <a:cubicBezTo>
                    <a:pt x="15916" y="7219"/>
                    <a:pt x="14236" y="9800"/>
                    <a:pt x="12407" y="12206"/>
                  </a:cubicBezTo>
                  <a:cubicBezTo>
                    <a:pt x="10552" y="14587"/>
                    <a:pt x="8447" y="16868"/>
                    <a:pt x="5865" y="18021"/>
                  </a:cubicBezTo>
                  <a:cubicBezTo>
                    <a:pt x="4865" y="18469"/>
                    <a:pt x="3781" y="18709"/>
                    <a:pt x="2724" y="18709"/>
                  </a:cubicBezTo>
                  <a:cubicBezTo>
                    <a:pt x="1768" y="18709"/>
                    <a:pt x="834" y="18513"/>
                    <a:pt x="1" y="18096"/>
                  </a:cubicBezTo>
                  <a:lnTo>
                    <a:pt x="1" y="18096"/>
                  </a:lnTo>
                  <a:cubicBezTo>
                    <a:pt x="577" y="19475"/>
                    <a:pt x="1655" y="20527"/>
                    <a:pt x="2908" y="21129"/>
                  </a:cubicBezTo>
                  <a:cubicBezTo>
                    <a:pt x="3885" y="21580"/>
                    <a:pt x="4976" y="21763"/>
                    <a:pt x="6073" y="21763"/>
                  </a:cubicBezTo>
                  <a:cubicBezTo>
                    <a:pt x="6439" y="21763"/>
                    <a:pt x="6805" y="21743"/>
                    <a:pt x="7169" y="21705"/>
                  </a:cubicBezTo>
                  <a:cubicBezTo>
                    <a:pt x="9750" y="21430"/>
                    <a:pt x="12281" y="20252"/>
                    <a:pt x="14362" y="18422"/>
                  </a:cubicBezTo>
                  <a:cubicBezTo>
                    <a:pt x="18171" y="15039"/>
                    <a:pt x="20251" y="9725"/>
                    <a:pt x="23459" y="5615"/>
                  </a:cubicBezTo>
                  <a:cubicBezTo>
                    <a:pt x="25189" y="3434"/>
                    <a:pt x="27219" y="1605"/>
                    <a:pt x="29374" y="1"/>
                  </a:cubicBezTo>
                  <a:close/>
                </a:path>
              </a:pathLst>
            </a:custGeom>
            <a:solidFill>
              <a:srgbClr val="511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5331083" y="4846305"/>
              <a:ext cx="581001" cy="390189"/>
            </a:xfrm>
            <a:custGeom>
              <a:avLst/>
              <a:gdLst/>
              <a:ahLst/>
              <a:cxnLst/>
              <a:rect l="l" t="t" r="r" b="b"/>
              <a:pathLst>
                <a:path w="29575" h="19862" extrusionOk="0">
                  <a:moveTo>
                    <a:pt x="22707" y="1"/>
                  </a:moveTo>
                  <a:cubicBezTo>
                    <a:pt x="20326" y="1"/>
                    <a:pt x="17895" y="402"/>
                    <a:pt x="15665" y="1580"/>
                  </a:cubicBezTo>
                  <a:cubicBezTo>
                    <a:pt x="12808" y="3109"/>
                    <a:pt x="10502" y="5790"/>
                    <a:pt x="8672" y="8723"/>
                  </a:cubicBezTo>
                  <a:cubicBezTo>
                    <a:pt x="7444" y="10703"/>
                    <a:pt x="6417" y="12783"/>
                    <a:pt x="5038" y="14638"/>
                  </a:cubicBezTo>
                  <a:cubicBezTo>
                    <a:pt x="3685" y="16467"/>
                    <a:pt x="2031" y="18522"/>
                    <a:pt x="1" y="18999"/>
                  </a:cubicBezTo>
                  <a:cubicBezTo>
                    <a:pt x="26" y="19099"/>
                    <a:pt x="51" y="19174"/>
                    <a:pt x="76" y="19249"/>
                  </a:cubicBezTo>
                  <a:cubicBezTo>
                    <a:pt x="909" y="19666"/>
                    <a:pt x="1843" y="19862"/>
                    <a:pt x="2799" y="19862"/>
                  </a:cubicBezTo>
                  <a:cubicBezTo>
                    <a:pt x="3856" y="19862"/>
                    <a:pt x="4940" y="19622"/>
                    <a:pt x="5940" y="19174"/>
                  </a:cubicBezTo>
                  <a:cubicBezTo>
                    <a:pt x="8522" y="18021"/>
                    <a:pt x="10627" y="15740"/>
                    <a:pt x="12482" y="13359"/>
                  </a:cubicBezTo>
                  <a:cubicBezTo>
                    <a:pt x="14311" y="10953"/>
                    <a:pt x="15991" y="8372"/>
                    <a:pt x="18096" y="6292"/>
                  </a:cubicBezTo>
                  <a:cubicBezTo>
                    <a:pt x="21279" y="3159"/>
                    <a:pt x="25389" y="1304"/>
                    <a:pt x="29449" y="1154"/>
                  </a:cubicBezTo>
                  <a:cubicBezTo>
                    <a:pt x="29499" y="1104"/>
                    <a:pt x="29550" y="1079"/>
                    <a:pt x="29575" y="1054"/>
                  </a:cubicBezTo>
                  <a:cubicBezTo>
                    <a:pt x="27244" y="628"/>
                    <a:pt x="25088" y="1"/>
                    <a:pt x="22707"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5252798" y="3764101"/>
              <a:ext cx="360918" cy="1473336"/>
            </a:xfrm>
            <a:custGeom>
              <a:avLst/>
              <a:gdLst/>
              <a:ahLst/>
              <a:cxnLst/>
              <a:rect l="l" t="t" r="r" b="b"/>
              <a:pathLst>
                <a:path w="18372" h="74998" extrusionOk="0">
                  <a:moveTo>
                    <a:pt x="6016" y="1"/>
                  </a:moveTo>
                  <a:cubicBezTo>
                    <a:pt x="1705" y="8322"/>
                    <a:pt x="1" y="18222"/>
                    <a:pt x="1304" y="27370"/>
                  </a:cubicBezTo>
                  <a:cubicBezTo>
                    <a:pt x="2181" y="33460"/>
                    <a:pt x="4311" y="39099"/>
                    <a:pt x="5965" y="44913"/>
                  </a:cubicBezTo>
                  <a:cubicBezTo>
                    <a:pt x="7620" y="50728"/>
                    <a:pt x="8798" y="56969"/>
                    <a:pt x="7720" y="63134"/>
                  </a:cubicBezTo>
                  <a:cubicBezTo>
                    <a:pt x="6893" y="67721"/>
                    <a:pt x="4562" y="72257"/>
                    <a:pt x="1229" y="74989"/>
                  </a:cubicBezTo>
                  <a:cubicBezTo>
                    <a:pt x="1358" y="74995"/>
                    <a:pt x="1487" y="74997"/>
                    <a:pt x="1616" y="74997"/>
                  </a:cubicBezTo>
                  <a:cubicBezTo>
                    <a:pt x="4297" y="74997"/>
                    <a:pt x="6999" y="73769"/>
                    <a:pt x="9199" y="71856"/>
                  </a:cubicBezTo>
                  <a:cubicBezTo>
                    <a:pt x="11630" y="69751"/>
                    <a:pt x="13509" y="66869"/>
                    <a:pt x="14913" y="63786"/>
                  </a:cubicBezTo>
                  <a:cubicBezTo>
                    <a:pt x="17344" y="58397"/>
                    <a:pt x="18372" y="52257"/>
                    <a:pt x="17845" y="46442"/>
                  </a:cubicBezTo>
                  <a:cubicBezTo>
                    <a:pt x="16868" y="35791"/>
                    <a:pt x="10928" y="26969"/>
                    <a:pt x="8146" y="16868"/>
                  </a:cubicBezTo>
                  <a:cubicBezTo>
                    <a:pt x="6667" y="11480"/>
                    <a:pt x="6116" y="5740"/>
                    <a:pt x="6016" y="1"/>
                  </a:cubicBezTo>
                  <a:close/>
                </a:path>
              </a:pathLst>
            </a:custGeom>
            <a:solidFill>
              <a:srgbClr val="511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9"/>
            <p:cNvSpPr/>
            <p:nvPr/>
          </p:nvSpPr>
          <p:spPr>
            <a:xfrm>
              <a:off x="5064226" y="3757226"/>
              <a:ext cx="361409" cy="1480035"/>
            </a:xfrm>
            <a:custGeom>
              <a:avLst/>
              <a:gdLst/>
              <a:ahLst/>
              <a:cxnLst/>
              <a:rect l="l" t="t" r="r" b="b"/>
              <a:pathLst>
                <a:path w="18397" h="75339" extrusionOk="0">
                  <a:moveTo>
                    <a:pt x="15615" y="0"/>
                  </a:moveTo>
                  <a:cubicBezTo>
                    <a:pt x="12356" y="4311"/>
                    <a:pt x="8973" y="8095"/>
                    <a:pt x="6291" y="12882"/>
                  </a:cubicBezTo>
                  <a:cubicBezTo>
                    <a:pt x="3610" y="17644"/>
                    <a:pt x="1504" y="22933"/>
                    <a:pt x="853" y="28421"/>
                  </a:cubicBezTo>
                  <a:cubicBezTo>
                    <a:pt x="0" y="35489"/>
                    <a:pt x="1579" y="42532"/>
                    <a:pt x="4111" y="48797"/>
                  </a:cubicBezTo>
                  <a:cubicBezTo>
                    <a:pt x="5790" y="52983"/>
                    <a:pt x="7895" y="56943"/>
                    <a:pt x="9224" y="61304"/>
                  </a:cubicBezTo>
                  <a:cubicBezTo>
                    <a:pt x="10552" y="65665"/>
                    <a:pt x="11905" y="70828"/>
                    <a:pt x="10351" y="75314"/>
                  </a:cubicBezTo>
                  <a:cubicBezTo>
                    <a:pt x="10527" y="75339"/>
                    <a:pt x="10677" y="75339"/>
                    <a:pt x="10828" y="75339"/>
                  </a:cubicBezTo>
                  <a:cubicBezTo>
                    <a:pt x="14161" y="72607"/>
                    <a:pt x="16492" y="68071"/>
                    <a:pt x="17319" y="63484"/>
                  </a:cubicBezTo>
                  <a:cubicBezTo>
                    <a:pt x="18397" y="57319"/>
                    <a:pt x="17219" y="51078"/>
                    <a:pt x="15564" y="45263"/>
                  </a:cubicBezTo>
                  <a:cubicBezTo>
                    <a:pt x="13910" y="39449"/>
                    <a:pt x="11780" y="33810"/>
                    <a:pt x="10903" y="27720"/>
                  </a:cubicBezTo>
                  <a:cubicBezTo>
                    <a:pt x="9600" y="18572"/>
                    <a:pt x="11304" y="8672"/>
                    <a:pt x="15615" y="351"/>
                  </a:cubicBezTo>
                  <a:cubicBezTo>
                    <a:pt x="15615" y="226"/>
                    <a:pt x="15615" y="125"/>
                    <a:pt x="15615"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9"/>
            <p:cNvSpPr/>
            <p:nvPr/>
          </p:nvSpPr>
          <p:spPr>
            <a:xfrm>
              <a:off x="4799824" y="4581432"/>
              <a:ext cx="498295" cy="699657"/>
            </a:xfrm>
            <a:custGeom>
              <a:avLst/>
              <a:gdLst/>
              <a:ahLst/>
              <a:cxnLst/>
              <a:rect l="l" t="t" r="r" b="b"/>
              <a:pathLst>
                <a:path w="25365" h="35615" extrusionOk="0">
                  <a:moveTo>
                    <a:pt x="1" y="0"/>
                  </a:moveTo>
                  <a:lnTo>
                    <a:pt x="1" y="0"/>
                  </a:lnTo>
                  <a:cubicBezTo>
                    <a:pt x="552" y="5539"/>
                    <a:pt x="2908" y="10702"/>
                    <a:pt x="6517" y="14236"/>
                  </a:cubicBezTo>
                  <a:cubicBezTo>
                    <a:pt x="8923" y="16592"/>
                    <a:pt x="11805" y="18246"/>
                    <a:pt x="14512" y="20151"/>
                  </a:cubicBezTo>
                  <a:cubicBezTo>
                    <a:pt x="17219" y="22081"/>
                    <a:pt x="19825" y="24386"/>
                    <a:pt x="21279" y="27594"/>
                  </a:cubicBezTo>
                  <a:cubicBezTo>
                    <a:pt x="22357" y="30000"/>
                    <a:pt x="22658" y="33008"/>
                    <a:pt x="21881" y="35614"/>
                  </a:cubicBezTo>
                  <a:cubicBezTo>
                    <a:pt x="23309" y="34512"/>
                    <a:pt x="24337" y="32757"/>
                    <a:pt x="24838" y="30903"/>
                  </a:cubicBezTo>
                  <a:cubicBezTo>
                    <a:pt x="25364" y="28923"/>
                    <a:pt x="25364" y="26842"/>
                    <a:pt x="25064" y="24888"/>
                  </a:cubicBezTo>
                  <a:cubicBezTo>
                    <a:pt x="24537" y="21454"/>
                    <a:pt x="23059" y="18271"/>
                    <a:pt x="20928" y="15890"/>
                  </a:cubicBezTo>
                  <a:cubicBezTo>
                    <a:pt x="16968" y="11529"/>
                    <a:pt x="11179" y="10050"/>
                    <a:pt x="6517" y="6667"/>
                  </a:cubicBezTo>
                  <a:cubicBezTo>
                    <a:pt x="4036" y="4887"/>
                    <a:pt x="1906" y="2557"/>
                    <a:pt x="1" y="0"/>
                  </a:cubicBezTo>
                  <a:close/>
                </a:path>
              </a:pathLst>
            </a:custGeom>
            <a:solidFill>
              <a:srgbClr val="511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a:off x="4784068" y="4578465"/>
              <a:ext cx="460872" cy="706552"/>
            </a:xfrm>
            <a:custGeom>
              <a:avLst/>
              <a:gdLst/>
              <a:ahLst/>
              <a:cxnLst/>
              <a:rect l="l" t="t" r="r" b="b"/>
              <a:pathLst>
                <a:path w="23460" h="35966" extrusionOk="0">
                  <a:moveTo>
                    <a:pt x="703" y="1"/>
                  </a:moveTo>
                  <a:cubicBezTo>
                    <a:pt x="477" y="3309"/>
                    <a:pt x="1" y="6417"/>
                    <a:pt x="201" y="9675"/>
                  </a:cubicBezTo>
                  <a:cubicBezTo>
                    <a:pt x="427" y="12933"/>
                    <a:pt x="1078" y="16166"/>
                    <a:pt x="2532" y="18898"/>
                  </a:cubicBezTo>
                  <a:cubicBezTo>
                    <a:pt x="4412" y="22432"/>
                    <a:pt x="7469" y="24913"/>
                    <a:pt x="10753" y="26693"/>
                  </a:cubicBezTo>
                  <a:cubicBezTo>
                    <a:pt x="12958" y="27871"/>
                    <a:pt x="15264" y="28748"/>
                    <a:pt x="17344" y="30151"/>
                  </a:cubicBezTo>
                  <a:cubicBezTo>
                    <a:pt x="19424" y="31555"/>
                    <a:pt x="21755" y="33309"/>
                    <a:pt x="22457" y="35966"/>
                  </a:cubicBezTo>
                  <a:cubicBezTo>
                    <a:pt x="22532" y="35891"/>
                    <a:pt x="22607" y="35841"/>
                    <a:pt x="22683" y="35765"/>
                  </a:cubicBezTo>
                  <a:cubicBezTo>
                    <a:pt x="23460" y="33159"/>
                    <a:pt x="23159" y="30151"/>
                    <a:pt x="22081" y="27745"/>
                  </a:cubicBezTo>
                  <a:cubicBezTo>
                    <a:pt x="20627" y="24537"/>
                    <a:pt x="18021" y="22232"/>
                    <a:pt x="15314" y="20302"/>
                  </a:cubicBezTo>
                  <a:cubicBezTo>
                    <a:pt x="12607" y="18397"/>
                    <a:pt x="9725" y="16743"/>
                    <a:pt x="7319" y="14387"/>
                  </a:cubicBezTo>
                  <a:cubicBezTo>
                    <a:pt x="3710" y="10853"/>
                    <a:pt x="1354" y="5690"/>
                    <a:pt x="803" y="151"/>
                  </a:cubicBezTo>
                  <a:cubicBezTo>
                    <a:pt x="778" y="101"/>
                    <a:pt x="728" y="51"/>
                    <a:pt x="703"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5295624" y="4539077"/>
              <a:ext cx="21197" cy="73394"/>
            </a:xfrm>
            <a:custGeom>
              <a:avLst/>
              <a:gdLst/>
              <a:ahLst/>
              <a:cxnLst/>
              <a:rect l="l" t="t" r="r" b="b"/>
              <a:pathLst>
                <a:path w="1079" h="3736" extrusionOk="0">
                  <a:moveTo>
                    <a:pt x="1" y="1"/>
                  </a:moveTo>
                  <a:lnTo>
                    <a:pt x="1" y="1"/>
                  </a:lnTo>
                  <a:cubicBezTo>
                    <a:pt x="51" y="652"/>
                    <a:pt x="227" y="1279"/>
                    <a:pt x="377" y="1906"/>
                  </a:cubicBezTo>
                  <a:cubicBezTo>
                    <a:pt x="527" y="2507"/>
                    <a:pt x="703" y="3134"/>
                    <a:pt x="978" y="3735"/>
                  </a:cubicBezTo>
                  <a:cubicBezTo>
                    <a:pt x="1079" y="3058"/>
                    <a:pt x="978" y="2407"/>
                    <a:pt x="828" y="1780"/>
                  </a:cubicBezTo>
                  <a:cubicBezTo>
                    <a:pt x="653" y="1154"/>
                    <a:pt x="402" y="52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5264624" y="4478040"/>
              <a:ext cx="12809" cy="35459"/>
            </a:xfrm>
            <a:custGeom>
              <a:avLst/>
              <a:gdLst/>
              <a:ahLst/>
              <a:cxnLst/>
              <a:rect l="l" t="t" r="r" b="b"/>
              <a:pathLst>
                <a:path w="652" h="1805" extrusionOk="0">
                  <a:moveTo>
                    <a:pt x="100" y="0"/>
                  </a:moveTo>
                  <a:cubicBezTo>
                    <a:pt x="0" y="351"/>
                    <a:pt x="25" y="677"/>
                    <a:pt x="100" y="977"/>
                  </a:cubicBezTo>
                  <a:cubicBezTo>
                    <a:pt x="175" y="1253"/>
                    <a:pt x="301" y="1554"/>
                    <a:pt x="551" y="1805"/>
                  </a:cubicBezTo>
                  <a:cubicBezTo>
                    <a:pt x="652" y="1454"/>
                    <a:pt x="627" y="1153"/>
                    <a:pt x="551" y="852"/>
                  </a:cubicBezTo>
                  <a:cubicBezTo>
                    <a:pt x="476" y="551"/>
                    <a:pt x="351" y="276"/>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5255254" y="4549430"/>
              <a:ext cx="13319" cy="42846"/>
            </a:xfrm>
            <a:custGeom>
              <a:avLst/>
              <a:gdLst/>
              <a:ahLst/>
              <a:cxnLst/>
              <a:rect l="l" t="t" r="r" b="b"/>
              <a:pathLst>
                <a:path w="678" h="2181" extrusionOk="0">
                  <a:moveTo>
                    <a:pt x="26" y="0"/>
                  </a:moveTo>
                  <a:cubicBezTo>
                    <a:pt x="1" y="426"/>
                    <a:pt x="51" y="777"/>
                    <a:pt x="126" y="1128"/>
                  </a:cubicBezTo>
                  <a:cubicBezTo>
                    <a:pt x="201" y="1479"/>
                    <a:pt x="302" y="1830"/>
                    <a:pt x="502" y="2181"/>
                  </a:cubicBezTo>
                  <a:cubicBezTo>
                    <a:pt x="678" y="1805"/>
                    <a:pt x="652" y="1404"/>
                    <a:pt x="577" y="1028"/>
                  </a:cubicBezTo>
                  <a:cubicBezTo>
                    <a:pt x="502" y="652"/>
                    <a:pt x="327" y="276"/>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9"/>
            <p:cNvSpPr/>
            <p:nvPr/>
          </p:nvSpPr>
          <p:spPr>
            <a:xfrm>
              <a:off x="5246394" y="4634100"/>
              <a:ext cx="14302" cy="51234"/>
            </a:xfrm>
            <a:custGeom>
              <a:avLst/>
              <a:gdLst/>
              <a:ahLst/>
              <a:cxnLst/>
              <a:rect l="l" t="t" r="r" b="b"/>
              <a:pathLst>
                <a:path w="728" h="2608" extrusionOk="0">
                  <a:moveTo>
                    <a:pt x="76" y="1"/>
                  </a:moveTo>
                  <a:cubicBezTo>
                    <a:pt x="1" y="477"/>
                    <a:pt x="51" y="928"/>
                    <a:pt x="126" y="1354"/>
                  </a:cubicBezTo>
                  <a:cubicBezTo>
                    <a:pt x="251" y="1780"/>
                    <a:pt x="377" y="2206"/>
                    <a:pt x="652" y="2607"/>
                  </a:cubicBezTo>
                  <a:cubicBezTo>
                    <a:pt x="728" y="2131"/>
                    <a:pt x="677" y="1680"/>
                    <a:pt x="602" y="1254"/>
                  </a:cubicBezTo>
                  <a:cubicBezTo>
                    <a:pt x="477" y="828"/>
                    <a:pt x="352" y="402"/>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p:nvPr/>
          </p:nvSpPr>
          <p:spPr>
            <a:xfrm>
              <a:off x="5220305" y="4539077"/>
              <a:ext cx="10844" cy="39408"/>
            </a:xfrm>
            <a:custGeom>
              <a:avLst/>
              <a:gdLst/>
              <a:ahLst/>
              <a:cxnLst/>
              <a:rect l="l" t="t" r="r" b="b"/>
              <a:pathLst>
                <a:path w="552" h="2006" extrusionOk="0">
                  <a:moveTo>
                    <a:pt x="126" y="1"/>
                  </a:moveTo>
                  <a:cubicBezTo>
                    <a:pt x="0" y="352"/>
                    <a:pt x="0" y="703"/>
                    <a:pt x="51" y="1028"/>
                  </a:cubicBezTo>
                  <a:cubicBezTo>
                    <a:pt x="101" y="1354"/>
                    <a:pt x="201" y="1680"/>
                    <a:pt x="426" y="2006"/>
                  </a:cubicBezTo>
                  <a:cubicBezTo>
                    <a:pt x="552" y="1630"/>
                    <a:pt x="552" y="1304"/>
                    <a:pt x="502" y="953"/>
                  </a:cubicBezTo>
                  <a:cubicBezTo>
                    <a:pt x="452" y="627"/>
                    <a:pt x="351" y="302"/>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5288749" y="4642469"/>
              <a:ext cx="9862" cy="31039"/>
            </a:xfrm>
            <a:custGeom>
              <a:avLst/>
              <a:gdLst/>
              <a:ahLst/>
              <a:cxnLst/>
              <a:rect l="l" t="t" r="r" b="b"/>
              <a:pathLst>
                <a:path w="502" h="1580" extrusionOk="0">
                  <a:moveTo>
                    <a:pt x="176" y="1"/>
                  </a:moveTo>
                  <a:cubicBezTo>
                    <a:pt x="25" y="277"/>
                    <a:pt x="0" y="552"/>
                    <a:pt x="25" y="828"/>
                  </a:cubicBezTo>
                  <a:cubicBezTo>
                    <a:pt x="50" y="1079"/>
                    <a:pt x="125" y="1354"/>
                    <a:pt x="326" y="1580"/>
                  </a:cubicBezTo>
                  <a:cubicBezTo>
                    <a:pt x="501" y="1304"/>
                    <a:pt x="501" y="1029"/>
                    <a:pt x="476" y="778"/>
                  </a:cubicBezTo>
                  <a:cubicBezTo>
                    <a:pt x="451" y="502"/>
                    <a:pt x="376" y="252"/>
                    <a:pt x="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9"/>
            <p:cNvSpPr/>
            <p:nvPr/>
          </p:nvSpPr>
          <p:spPr>
            <a:xfrm>
              <a:off x="5205532" y="4624258"/>
              <a:ext cx="9862" cy="46794"/>
            </a:xfrm>
            <a:custGeom>
              <a:avLst/>
              <a:gdLst/>
              <a:ahLst/>
              <a:cxnLst/>
              <a:rect l="l" t="t" r="r" b="b"/>
              <a:pathLst>
                <a:path w="502" h="2382" extrusionOk="0">
                  <a:moveTo>
                    <a:pt x="151" y="1"/>
                  </a:moveTo>
                  <a:cubicBezTo>
                    <a:pt x="0" y="402"/>
                    <a:pt x="0" y="803"/>
                    <a:pt x="26" y="1204"/>
                  </a:cubicBezTo>
                  <a:cubicBezTo>
                    <a:pt x="51" y="1605"/>
                    <a:pt x="126" y="2006"/>
                    <a:pt x="351" y="2382"/>
                  </a:cubicBezTo>
                  <a:cubicBezTo>
                    <a:pt x="502" y="1981"/>
                    <a:pt x="502" y="1580"/>
                    <a:pt x="477" y="1179"/>
                  </a:cubicBezTo>
                  <a:cubicBezTo>
                    <a:pt x="452" y="778"/>
                    <a:pt x="376" y="377"/>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9"/>
            <p:cNvSpPr/>
            <p:nvPr/>
          </p:nvSpPr>
          <p:spPr>
            <a:xfrm>
              <a:off x="5213901" y="4450458"/>
              <a:ext cx="12337" cy="39899"/>
            </a:xfrm>
            <a:custGeom>
              <a:avLst/>
              <a:gdLst/>
              <a:ahLst/>
              <a:cxnLst/>
              <a:rect l="l" t="t" r="r" b="b"/>
              <a:pathLst>
                <a:path w="628" h="2031" extrusionOk="0">
                  <a:moveTo>
                    <a:pt x="101" y="1"/>
                  </a:moveTo>
                  <a:cubicBezTo>
                    <a:pt x="1" y="376"/>
                    <a:pt x="26" y="727"/>
                    <a:pt x="76" y="1078"/>
                  </a:cubicBezTo>
                  <a:cubicBezTo>
                    <a:pt x="151" y="1404"/>
                    <a:pt x="276" y="1730"/>
                    <a:pt x="527" y="2031"/>
                  </a:cubicBezTo>
                  <a:cubicBezTo>
                    <a:pt x="627" y="1680"/>
                    <a:pt x="602" y="1329"/>
                    <a:pt x="552" y="978"/>
                  </a:cubicBezTo>
                  <a:cubicBezTo>
                    <a:pt x="477" y="652"/>
                    <a:pt x="351" y="30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5181899" y="4498707"/>
              <a:ext cx="11335" cy="36952"/>
            </a:xfrm>
            <a:custGeom>
              <a:avLst/>
              <a:gdLst/>
              <a:ahLst/>
              <a:cxnLst/>
              <a:rect l="l" t="t" r="r" b="b"/>
              <a:pathLst>
                <a:path w="577" h="1881" extrusionOk="0">
                  <a:moveTo>
                    <a:pt x="126" y="1"/>
                  </a:moveTo>
                  <a:cubicBezTo>
                    <a:pt x="0" y="352"/>
                    <a:pt x="0" y="677"/>
                    <a:pt x="51" y="978"/>
                  </a:cubicBezTo>
                  <a:cubicBezTo>
                    <a:pt x="101" y="1304"/>
                    <a:pt x="201" y="1605"/>
                    <a:pt x="452" y="1880"/>
                  </a:cubicBezTo>
                  <a:cubicBezTo>
                    <a:pt x="577" y="1555"/>
                    <a:pt x="552" y="1229"/>
                    <a:pt x="502" y="903"/>
                  </a:cubicBezTo>
                  <a:cubicBezTo>
                    <a:pt x="452" y="602"/>
                    <a:pt x="351" y="276"/>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5483705" y="4586343"/>
              <a:ext cx="9881" cy="48779"/>
            </a:xfrm>
            <a:custGeom>
              <a:avLst/>
              <a:gdLst/>
              <a:ahLst/>
              <a:cxnLst/>
              <a:rect l="l" t="t" r="r" b="b"/>
              <a:pathLst>
                <a:path w="503" h="2483" extrusionOk="0">
                  <a:moveTo>
                    <a:pt x="151" y="1"/>
                  </a:moveTo>
                  <a:cubicBezTo>
                    <a:pt x="1" y="427"/>
                    <a:pt x="1" y="828"/>
                    <a:pt x="26" y="1254"/>
                  </a:cubicBezTo>
                  <a:cubicBezTo>
                    <a:pt x="51" y="1680"/>
                    <a:pt x="126" y="2081"/>
                    <a:pt x="327" y="2482"/>
                  </a:cubicBezTo>
                  <a:cubicBezTo>
                    <a:pt x="477" y="2056"/>
                    <a:pt x="502" y="1630"/>
                    <a:pt x="477" y="1229"/>
                  </a:cubicBezTo>
                  <a:cubicBezTo>
                    <a:pt x="452" y="803"/>
                    <a:pt x="377" y="4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9"/>
            <p:cNvSpPr/>
            <p:nvPr/>
          </p:nvSpPr>
          <p:spPr>
            <a:xfrm>
              <a:off x="5471408" y="4509551"/>
              <a:ext cx="9862" cy="31019"/>
            </a:xfrm>
            <a:custGeom>
              <a:avLst/>
              <a:gdLst/>
              <a:ahLst/>
              <a:cxnLst/>
              <a:rect l="l" t="t" r="r" b="b"/>
              <a:pathLst>
                <a:path w="502" h="1579" extrusionOk="0">
                  <a:moveTo>
                    <a:pt x="176" y="0"/>
                  </a:moveTo>
                  <a:cubicBezTo>
                    <a:pt x="25" y="276"/>
                    <a:pt x="0" y="551"/>
                    <a:pt x="25" y="827"/>
                  </a:cubicBezTo>
                  <a:cubicBezTo>
                    <a:pt x="76" y="1078"/>
                    <a:pt x="126" y="1353"/>
                    <a:pt x="351" y="1579"/>
                  </a:cubicBezTo>
                  <a:cubicBezTo>
                    <a:pt x="502" y="1303"/>
                    <a:pt x="502" y="1028"/>
                    <a:pt x="502" y="777"/>
                  </a:cubicBezTo>
                  <a:cubicBezTo>
                    <a:pt x="452" y="501"/>
                    <a:pt x="376" y="251"/>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9"/>
            <p:cNvSpPr/>
            <p:nvPr/>
          </p:nvSpPr>
          <p:spPr>
            <a:xfrm>
              <a:off x="5452706" y="4568623"/>
              <a:ext cx="9371" cy="33004"/>
            </a:xfrm>
            <a:custGeom>
              <a:avLst/>
              <a:gdLst/>
              <a:ahLst/>
              <a:cxnLst/>
              <a:rect l="l" t="t" r="r" b="b"/>
              <a:pathLst>
                <a:path w="477" h="1680" extrusionOk="0">
                  <a:moveTo>
                    <a:pt x="276" y="1"/>
                  </a:moveTo>
                  <a:cubicBezTo>
                    <a:pt x="75" y="276"/>
                    <a:pt x="25" y="552"/>
                    <a:pt x="25" y="828"/>
                  </a:cubicBezTo>
                  <a:cubicBezTo>
                    <a:pt x="0" y="1103"/>
                    <a:pt x="50" y="1404"/>
                    <a:pt x="226" y="1680"/>
                  </a:cubicBezTo>
                  <a:cubicBezTo>
                    <a:pt x="401" y="1404"/>
                    <a:pt x="451" y="1128"/>
                    <a:pt x="476" y="853"/>
                  </a:cubicBezTo>
                  <a:cubicBezTo>
                    <a:pt x="476" y="577"/>
                    <a:pt x="451" y="301"/>
                    <a:pt x="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9"/>
            <p:cNvSpPr/>
            <p:nvPr/>
          </p:nvSpPr>
          <p:spPr>
            <a:xfrm>
              <a:off x="5510305" y="4567150"/>
              <a:ext cx="10353" cy="36952"/>
            </a:xfrm>
            <a:custGeom>
              <a:avLst/>
              <a:gdLst/>
              <a:ahLst/>
              <a:cxnLst/>
              <a:rect l="l" t="t" r="r" b="b"/>
              <a:pathLst>
                <a:path w="527" h="1881" extrusionOk="0">
                  <a:moveTo>
                    <a:pt x="151" y="0"/>
                  </a:moveTo>
                  <a:cubicBezTo>
                    <a:pt x="0" y="351"/>
                    <a:pt x="0" y="652"/>
                    <a:pt x="25" y="978"/>
                  </a:cubicBezTo>
                  <a:cubicBezTo>
                    <a:pt x="76" y="1279"/>
                    <a:pt x="151" y="1579"/>
                    <a:pt x="376" y="1880"/>
                  </a:cubicBezTo>
                  <a:cubicBezTo>
                    <a:pt x="527" y="1554"/>
                    <a:pt x="527" y="1228"/>
                    <a:pt x="502" y="928"/>
                  </a:cubicBezTo>
                  <a:cubicBezTo>
                    <a:pt x="451" y="602"/>
                    <a:pt x="376" y="30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9"/>
            <p:cNvSpPr/>
            <p:nvPr/>
          </p:nvSpPr>
          <p:spPr>
            <a:xfrm>
              <a:off x="5471408" y="4682368"/>
              <a:ext cx="9862" cy="33495"/>
            </a:xfrm>
            <a:custGeom>
              <a:avLst/>
              <a:gdLst/>
              <a:ahLst/>
              <a:cxnLst/>
              <a:rect l="l" t="t" r="r" b="b"/>
              <a:pathLst>
                <a:path w="502" h="1705" extrusionOk="0">
                  <a:moveTo>
                    <a:pt x="126" y="0"/>
                  </a:moveTo>
                  <a:cubicBezTo>
                    <a:pt x="0" y="326"/>
                    <a:pt x="0" y="602"/>
                    <a:pt x="25" y="877"/>
                  </a:cubicBezTo>
                  <a:cubicBezTo>
                    <a:pt x="51" y="1153"/>
                    <a:pt x="101" y="1404"/>
                    <a:pt x="276" y="1704"/>
                  </a:cubicBezTo>
                  <a:cubicBezTo>
                    <a:pt x="477" y="1429"/>
                    <a:pt x="502" y="1128"/>
                    <a:pt x="502" y="827"/>
                  </a:cubicBezTo>
                  <a:cubicBezTo>
                    <a:pt x="452" y="526"/>
                    <a:pt x="376" y="226"/>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a:off x="5445319" y="4630662"/>
              <a:ext cx="9371" cy="29566"/>
            </a:xfrm>
            <a:custGeom>
              <a:avLst/>
              <a:gdLst/>
              <a:ahLst/>
              <a:cxnLst/>
              <a:rect l="l" t="t" r="r" b="b"/>
              <a:pathLst>
                <a:path w="477" h="1505" extrusionOk="0">
                  <a:moveTo>
                    <a:pt x="251" y="0"/>
                  </a:moveTo>
                  <a:cubicBezTo>
                    <a:pt x="50" y="251"/>
                    <a:pt x="25" y="502"/>
                    <a:pt x="0" y="752"/>
                  </a:cubicBezTo>
                  <a:cubicBezTo>
                    <a:pt x="25" y="1003"/>
                    <a:pt x="50" y="1254"/>
                    <a:pt x="251" y="1504"/>
                  </a:cubicBezTo>
                  <a:cubicBezTo>
                    <a:pt x="426" y="1254"/>
                    <a:pt x="476" y="1003"/>
                    <a:pt x="476" y="752"/>
                  </a:cubicBezTo>
                  <a:cubicBezTo>
                    <a:pt x="476" y="502"/>
                    <a:pt x="426" y="251"/>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a:off x="5504392" y="4661682"/>
              <a:ext cx="9371" cy="43337"/>
            </a:xfrm>
            <a:custGeom>
              <a:avLst/>
              <a:gdLst/>
              <a:ahLst/>
              <a:cxnLst/>
              <a:rect l="l" t="t" r="r" b="b"/>
              <a:pathLst>
                <a:path w="477" h="2206" extrusionOk="0">
                  <a:moveTo>
                    <a:pt x="201" y="0"/>
                  </a:moveTo>
                  <a:cubicBezTo>
                    <a:pt x="26" y="376"/>
                    <a:pt x="1" y="727"/>
                    <a:pt x="1" y="1103"/>
                  </a:cubicBezTo>
                  <a:cubicBezTo>
                    <a:pt x="26" y="1479"/>
                    <a:pt x="51" y="1830"/>
                    <a:pt x="251" y="2206"/>
                  </a:cubicBezTo>
                  <a:cubicBezTo>
                    <a:pt x="427" y="1830"/>
                    <a:pt x="477" y="1454"/>
                    <a:pt x="477" y="1103"/>
                  </a:cubicBezTo>
                  <a:cubicBezTo>
                    <a:pt x="452" y="727"/>
                    <a:pt x="402" y="376"/>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a:off x="5528516" y="4633609"/>
              <a:ext cx="9862" cy="26128"/>
            </a:xfrm>
            <a:custGeom>
              <a:avLst/>
              <a:gdLst/>
              <a:ahLst/>
              <a:cxnLst/>
              <a:rect l="l" t="t" r="r" b="b"/>
              <a:pathLst>
                <a:path w="502" h="1330" extrusionOk="0">
                  <a:moveTo>
                    <a:pt x="201" y="1"/>
                  </a:moveTo>
                  <a:cubicBezTo>
                    <a:pt x="26" y="251"/>
                    <a:pt x="1" y="477"/>
                    <a:pt x="26" y="703"/>
                  </a:cubicBezTo>
                  <a:cubicBezTo>
                    <a:pt x="51" y="903"/>
                    <a:pt x="101" y="1129"/>
                    <a:pt x="301" y="1329"/>
                  </a:cubicBezTo>
                  <a:cubicBezTo>
                    <a:pt x="477" y="1104"/>
                    <a:pt x="502" y="878"/>
                    <a:pt x="477" y="652"/>
                  </a:cubicBezTo>
                  <a:cubicBezTo>
                    <a:pt x="452" y="427"/>
                    <a:pt x="402" y="226"/>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9"/>
            <p:cNvSpPr/>
            <p:nvPr/>
          </p:nvSpPr>
          <p:spPr>
            <a:xfrm>
              <a:off x="5446793" y="4509040"/>
              <a:ext cx="9371" cy="28583"/>
            </a:xfrm>
            <a:custGeom>
              <a:avLst/>
              <a:gdLst/>
              <a:ahLst/>
              <a:cxnLst/>
              <a:rect l="l" t="t" r="r" b="b"/>
              <a:pathLst>
                <a:path w="477" h="1455" extrusionOk="0">
                  <a:moveTo>
                    <a:pt x="201" y="1"/>
                  </a:moveTo>
                  <a:cubicBezTo>
                    <a:pt x="25" y="252"/>
                    <a:pt x="0" y="502"/>
                    <a:pt x="0" y="728"/>
                  </a:cubicBezTo>
                  <a:cubicBezTo>
                    <a:pt x="25" y="978"/>
                    <a:pt x="75" y="1229"/>
                    <a:pt x="276" y="1455"/>
                  </a:cubicBezTo>
                  <a:cubicBezTo>
                    <a:pt x="451" y="1204"/>
                    <a:pt x="476" y="953"/>
                    <a:pt x="476" y="703"/>
                  </a:cubicBezTo>
                  <a:cubicBezTo>
                    <a:pt x="451" y="477"/>
                    <a:pt x="401" y="227"/>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9"/>
            <p:cNvSpPr/>
            <p:nvPr/>
          </p:nvSpPr>
          <p:spPr>
            <a:xfrm>
              <a:off x="5418229" y="4517428"/>
              <a:ext cx="10353" cy="30528"/>
            </a:xfrm>
            <a:custGeom>
              <a:avLst/>
              <a:gdLst/>
              <a:ahLst/>
              <a:cxnLst/>
              <a:rect l="l" t="t" r="r" b="b"/>
              <a:pathLst>
                <a:path w="527" h="1554" extrusionOk="0">
                  <a:moveTo>
                    <a:pt x="176" y="0"/>
                  </a:moveTo>
                  <a:cubicBezTo>
                    <a:pt x="26" y="276"/>
                    <a:pt x="1" y="551"/>
                    <a:pt x="26" y="802"/>
                  </a:cubicBezTo>
                  <a:cubicBezTo>
                    <a:pt x="76" y="1053"/>
                    <a:pt x="126" y="1303"/>
                    <a:pt x="351" y="1554"/>
                  </a:cubicBezTo>
                  <a:cubicBezTo>
                    <a:pt x="502" y="1278"/>
                    <a:pt x="527" y="1003"/>
                    <a:pt x="502" y="752"/>
                  </a:cubicBezTo>
                  <a:cubicBezTo>
                    <a:pt x="452" y="501"/>
                    <a:pt x="377" y="226"/>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9"/>
            <p:cNvSpPr/>
            <p:nvPr/>
          </p:nvSpPr>
          <p:spPr>
            <a:xfrm>
              <a:off x="5352261" y="4087105"/>
              <a:ext cx="9862" cy="35459"/>
            </a:xfrm>
            <a:custGeom>
              <a:avLst/>
              <a:gdLst/>
              <a:ahLst/>
              <a:cxnLst/>
              <a:rect l="l" t="t" r="r" b="b"/>
              <a:pathLst>
                <a:path w="502" h="1805" extrusionOk="0">
                  <a:moveTo>
                    <a:pt x="226" y="0"/>
                  </a:moveTo>
                  <a:cubicBezTo>
                    <a:pt x="50" y="301"/>
                    <a:pt x="0" y="602"/>
                    <a:pt x="25" y="927"/>
                  </a:cubicBezTo>
                  <a:cubicBezTo>
                    <a:pt x="50" y="1228"/>
                    <a:pt x="126" y="1529"/>
                    <a:pt x="326" y="1805"/>
                  </a:cubicBezTo>
                  <a:cubicBezTo>
                    <a:pt x="476" y="1479"/>
                    <a:pt x="501" y="1203"/>
                    <a:pt x="476" y="902"/>
                  </a:cubicBezTo>
                  <a:cubicBezTo>
                    <a:pt x="451" y="602"/>
                    <a:pt x="401" y="301"/>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9"/>
            <p:cNvSpPr/>
            <p:nvPr/>
          </p:nvSpPr>
          <p:spPr>
            <a:xfrm>
              <a:off x="5371454" y="4054612"/>
              <a:ext cx="9862" cy="40390"/>
            </a:xfrm>
            <a:custGeom>
              <a:avLst/>
              <a:gdLst/>
              <a:ahLst/>
              <a:cxnLst/>
              <a:rect l="l" t="t" r="r" b="b"/>
              <a:pathLst>
                <a:path w="502" h="2056" extrusionOk="0">
                  <a:moveTo>
                    <a:pt x="151" y="0"/>
                  </a:moveTo>
                  <a:cubicBezTo>
                    <a:pt x="1" y="351"/>
                    <a:pt x="1" y="702"/>
                    <a:pt x="26" y="1053"/>
                  </a:cubicBezTo>
                  <a:cubicBezTo>
                    <a:pt x="51" y="1378"/>
                    <a:pt x="126" y="1729"/>
                    <a:pt x="326" y="2055"/>
                  </a:cubicBezTo>
                  <a:cubicBezTo>
                    <a:pt x="477" y="1704"/>
                    <a:pt x="502" y="1353"/>
                    <a:pt x="477" y="1003"/>
                  </a:cubicBezTo>
                  <a:cubicBezTo>
                    <a:pt x="452" y="652"/>
                    <a:pt x="377" y="326"/>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9"/>
            <p:cNvSpPr/>
            <p:nvPr/>
          </p:nvSpPr>
          <p:spPr>
            <a:xfrm>
              <a:off x="5349294" y="4163406"/>
              <a:ext cx="10373" cy="37934"/>
            </a:xfrm>
            <a:custGeom>
              <a:avLst/>
              <a:gdLst/>
              <a:ahLst/>
              <a:cxnLst/>
              <a:rect l="l" t="t" r="r" b="b"/>
              <a:pathLst>
                <a:path w="528" h="1931" extrusionOk="0">
                  <a:moveTo>
                    <a:pt x="151" y="1"/>
                  </a:moveTo>
                  <a:cubicBezTo>
                    <a:pt x="1" y="352"/>
                    <a:pt x="1" y="678"/>
                    <a:pt x="26" y="1003"/>
                  </a:cubicBezTo>
                  <a:cubicBezTo>
                    <a:pt x="76" y="1329"/>
                    <a:pt x="151" y="1630"/>
                    <a:pt x="377" y="1931"/>
                  </a:cubicBezTo>
                  <a:cubicBezTo>
                    <a:pt x="527" y="1605"/>
                    <a:pt x="527" y="1279"/>
                    <a:pt x="502" y="953"/>
                  </a:cubicBezTo>
                  <a:cubicBezTo>
                    <a:pt x="452" y="627"/>
                    <a:pt x="377" y="3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9"/>
            <p:cNvSpPr/>
            <p:nvPr/>
          </p:nvSpPr>
          <p:spPr>
            <a:xfrm>
              <a:off x="5379332" y="4157021"/>
              <a:ext cx="9862" cy="43337"/>
            </a:xfrm>
            <a:custGeom>
              <a:avLst/>
              <a:gdLst/>
              <a:ahLst/>
              <a:cxnLst/>
              <a:rect l="l" t="t" r="r" b="b"/>
              <a:pathLst>
                <a:path w="502" h="2206" extrusionOk="0">
                  <a:moveTo>
                    <a:pt x="151" y="0"/>
                  </a:moveTo>
                  <a:cubicBezTo>
                    <a:pt x="1" y="376"/>
                    <a:pt x="1" y="752"/>
                    <a:pt x="26" y="1128"/>
                  </a:cubicBezTo>
                  <a:cubicBezTo>
                    <a:pt x="51" y="1479"/>
                    <a:pt x="126" y="1855"/>
                    <a:pt x="352" y="2206"/>
                  </a:cubicBezTo>
                  <a:cubicBezTo>
                    <a:pt x="502" y="1805"/>
                    <a:pt x="502" y="1454"/>
                    <a:pt x="477" y="1078"/>
                  </a:cubicBezTo>
                  <a:cubicBezTo>
                    <a:pt x="452" y="702"/>
                    <a:pt x="377" y="35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9"/>
            <p:cNvSpPr/>
            <p:nvPr/>
          </p:nvSpPr>
          <p:spPr>
            <a:xfrm>
              <a:off x="5337979" y="4899975"/>
              <a:ext cx="11335" cy="56656"/>
            </a:xfrm>
            <a:custGeom>
              <a:avLst/>
              <a:gdLst/>
              <a:ahLst/>
              <a:cxnLst/>
              <a:rect l="l" t="t" r="r" b="b"/>
              <a:pathLst>
                <a:path w="577" h="2884" extrusionOk="0">
                  <a:moveTo>
                    <a:pt x="301" y="1"/>
                  </a:moveTo>
                  <a:cubicBezTo>
                    <a:pt x="151" y="502"/>
                    <a:pt x="126" y="953"/>
                    <a:pt x="76" y="1429"/>
                  </a:cubicBezTo>
                  <a:cubicBezTo>
                    <a:pt x="25" y="1906"/>
                    <a:pt x="0" y="2357"/>
                    <a:pt x="51" y="2883"/>
                  </a:cubicBezTo>
                  <a:cubicBezTo>
                    <a:pt x="351" y="2457"/>
                    <a:pt x="477" y="1956"/>
                    <a:pt x="527" y="1480"/>
                  </a:cubicBezTo>
                  <a:cubicBezTo>
                    <a:pt x="577" y="978"/>
                    <a:pt x="527" y="477"/>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9"/>
            <p:cNvSpPr/>
            <p:nvPr/>
          </p:nvSpPr>
          <p:spPr>
            <a:xfrm>
              <a:off x="5315819" y="4883729"/>
              <a:ext cx="9371" cy="41392"/>
            </a:xfrm>
            <a:custGeom>
              <a:avLst/>
              <a:gdLst/>
              <a:ahLst/>
              <a:cxnLst/>
              <a:rect l="l" t="t" r="r" b="b"/>
              <a:pathLst>
                <a:path w="477" h="2107" extrusionOk="0">
                  <a:moveTo>
                    <a:pt x="226" y="1"/>
                  </a:moveTo>
                  <a:cubicBezTo>
                    <a:pt x="51" y="377"/>
                    <a:pt x="1" y="728"/>
                    <a:pt x="1" y="1053"/>
                  </a:cubicBezTo>
                  <a:cubicBezTo>
                    <a:pt x="26" y="1404"/>
                    <a:pt x="76" y="1755"/>
                    <a:pt x="251" y="2106"/>
                  </a:cubicBezTo>
                  <a:cubicBezTo>
                    <a:pt x="427" y="1755"/>
                    <a:pt x="477" y="1404"/>
                    <a:pt x="477" y="1053"/>
                  </a:cubicBezTo>
                  <a:cubicBezTo>
                    <a:pt x="452" y="703"/>
                    <a:pt x="402" y="352"/>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9"/>
            <p:cNvSpPr/>
            <p:nvPr/>
          </p:nvSpPr>
          <p:spPr>
            <a:xfrm>
              <a:off x="5318275" y="4989105"/>
              <a:ext cx="11355" cy="29546"/>
            </a:xfrm>
            <a:custGeom>
              <a:avLst/>
              <a:gdLst/>
              <a:ahLst/>
              <a:cxnLst/>
              <a:rect l="l" t="t" r="r" b="b"/>
              <a:pathLst>
                <a:path w="578" h="1504" extrusionOk="0">
                  <a:moveTo>
                    <a:pt x="452" y="0"/>
                  </a:moveTo>
                  <a:cubicBezTo>
                    <a:pt x="201" y="201"/>
                    <a:pt x="126" y="451"/>
                    <a:pt x="51" y="702"/>
                  </a:cubicBezTo>
                  <a:cubicBezTo>
                    <a:pt x="26" y="953"/>
                    <a:pt x="1" y="1203"/>
                    <a:pt x="126" y="1504"/>
                  </a:cubicBezTo>
                  <a:cubicBezTo>
                    <a:pt x="377" y="1278"/>
                    <a:pt x="452" y="1053"/>
                    <a:pt x="527" y="802"/>
                  </a:cubicBezTo>
                  <a:cubicBezTo>
                    <a:pt x="552" y="552"/>
                    <a:pt x="577" y="276"/>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9"/>
            <p:cNvSpPr/>
            <p:nvPr/>
          </p:nvSpPr>
          <p:spPr>
            <a:xfrm>
              <a:off x="5357172" y="4966454"/>
              <a:ext cx="13319" cy="47286"/>
            </a:xfrm>
            <a:custGeom>
              <a:avLst/>
              <a:gdLst/>
              <a:ahLst/>
              <a:cxnLst/>
              <a:rect l="l" t="t" r="r" b="b"/>
              <a:pathLst>
                <a:path w="678" h="2407" extrusionOk="0">
                  <a:moveTo>
                    <a:pt x="552" y="0"/>
                  </a:moveTo>
                  <a:cubicBezTo>
                    <a:pt x="327" y="401"/>
                    <a:pt x="226" y="777"/>
                    <a:pt x="126" y="1178"/>
                  </a:cubicBezTo>
                  <a:cubicBezTo>
                    <a:pt x="51" y="1579"/>
                    <a:pt x="1" y="1980"/>
                    <a:pt x="76" y="2406"/>
                  </a:cubicBezTo>
                  <a:cubicBezTo>
                    <a:pt x="377" y="2055"/>
                    <a:pt x="502" y="1654"/>
                    <a:pt x="577" y="1253"/>
                  </a:cubicBezTo>
                  <a:cubicBezTo>
                    <a:pt x="652" y="852"/>
                    <a:pt x="678" y="426"/>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9"/>
            <p:cNvSpPr/>
            <p:nvPr/>
          </p:nvSpPr>
          <p:spPr>
            <a:xfrm>
              <a:off x="5304504" y="4956101"/>
              <a:ext cx="8880" cy="25146"/>
            </a:xfrm>
            <a:custGeom>
              <a:avLst/>
              <a:gdLst/>
              <a:ahLst/>
              <a:cxnLst/>
              <a:rect l="l" t="t" r="r" b="b"/>
              <a:pathLst>
                <a:path w="452" h="1280" extrusionOk="0">
                  <a:moveTo>
                    <a:pt x="251" y="1"/>
                  </a:moveTo>
                  <a:cubicBezTo>
                    <a:pt x="50" y="227"/>
                    <a:pt x="0" y="427"/>
                    <a:pt x="0" y="653"/>
                  </a:cubicBezTo>
                  <a:cubicBezTo>
                    <a:pt x="0" y="853"/>
                    <a:pt x="25" y="1079"/>
                    <a:pt x="201" y="1279"/>
                  </a:cubicBezTo>
                  <a:cubicBezTo>
                    <a:pt x="401" y="1079"/>
                    <a:pt x="451" y="878"/>
                    <a:pt x="451" y="653"/>
                  </a:cubicBezTo>
                  <a:cubicBezTo>
                    <a:pt x="451" y="452"/>
                    <a:pt x="426" y="227"/>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9"/>
            <p:cNvSpPr/>
            <p:nvPr/>
          </p:nvSpPr>
          <p:spPr>
            <a:xfrm>
              <a:off x="5340435" y="4813321"/>
              <a:ext cx="12828" cy="39899"/>
            </a:xfrm>
            <a:custGeom>
              <a:avLst/>
              <a:gdLst/>
              <a:ahLst/>
              <a:cxnLst/>
              <a:rect l="l" t="t" r="r" b="b"/>
              <a:pathLst>
                <a:path w="653" h="2031" extrusionOk="0">
                  <a:moveTo>
                    <a:pt x="101" y="1"/>
                  </a:moveTo>
                  <a:cubicBezTo>
                    <a:pt x="1" y="377"/>
                    <a:pt x="26" y="728"/>
                    <a:pt x="101" y="1053"/>
                  </a:cubicBezTo>
                  <a:cubicBezTo>
                    <a:pt x="176" y="1404"/>
                    <a:pt x="276" y="1730"/>
                    <a:pt x="527" y="2031"/>
                  </a:cubicBezTo>
                  <a:cubicBezTo>
                    <a:pt x="652" y="1655"/>
                    <a:pt x="602" y="1304"/>
                    <a:pt x="552" y="978"/>
                  </a:cubicBezTo>
                  <a:cubicBezTo>
                    <a:pt x="477" y="627"/>
                    <a:pt x="352" y="302"/>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9"/>
            <p:cNvSpPr/>
            <p:nvPr/>
          </p:nvSpPr>
          <p:spPr>
            <a:xfrm>
              <a:off x="5759443" y="4955610"/>
              <a:ext cx="21177" cy="23161"/>
            </a:xfrm>
            <a:custGeom>
              <a:avLst/>
              <a:gdLst/>
              <a:ahLst/>
              <a:cxnLst/>
              <a:rect l="l" t="t" r="r" b="b"/>
              <a:pathLst>
                <a:path w="1078" h="1179" extrusionOk="0">
                  <a:moveTo>
                    <a:pt x="1078" y="1"/>
                  </a:moveTo>
                  <a:cubicBezTo>
                    <a:pt x="777" y="101"/>
                    <a:pt x="602" y="277"/>
                    <a:pt x="401" y="452"/>
                  </a:cubicBezTo>
                  <a:cubicBezTo>
                    <a:pt x="226" y="653"/>
                    <a:pt x="75" y="853"/>
                    <a:pt x="0" y="1179"/>
                  </a:cubicBezTo>
                  <a:cubicBezTo>
                    <a:pt x="326" y="1154"/>
                    <a:pt x="552" y="978"/>
                    <a:pt x="752" y="778"/>
                  </a:cubicBezTo>
                  <a:cubicBezTo>
                    <a:pt x="927" y="577"/>
                    <a:pt x="1078" y="327"/>
                    <a:pt x="10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9"/>
            <p:cNvSpPr/>
            <p:nvPr/>
          </p:nvSpPr>
          <p:spPr>
            <a:xfrm>
              <a:off x="5774216" y="4916163"/>
              <a:ext cx="26108" cy="16836"/>
            </a:xfrm>
            <a:custGeom>
              <a:avLst/>
              <a:gdLst/>
              <a:ahLst/>
              <a:cxnLst/>
              <a:rect l="l" t="t" r="r" b="b"/>
              <a:pathLst>
                <a:path w="1329" h="857" extrusionOk="0">
                  <a:moveTo>
                    <a:pt x="1245" y="1"/>
                  </a:moveTo>
                  <a:cubicBezTo>
                    <a:pt x="959" y="1"/>
                    <a:pt x="732" y="115"/>
                    <a:pt x="526" y="229"/>
                  </a:cubicBezTo>
                  <a:cubicBezTo>
                    <a:pt x="326" y="380"/>
                    <a:pt x="125" y="555"/>
                    <a:pt x="0" y="856"/>
                  </a:cubicBezTo>
                  <a:cubicBezTo>
                    <a:pt x="326" y="856"/>
                    <a:pt x="576" y="756"/>
                    <a:pt x="802" y="630"/>
                  </a:cubicBezTo>
                  <a:cubicBezTo>
                    <a:pt x="1003" y="480"/>
                    <a:pt x="1203" y="305"/>
                    <a:pt x="1328" y="4"/>
                  </a:cubicBezTo>
                  <a:cubicBezTo>
                    <a:pt x="1300" y="2"/>
                    <a:pt x="1272" y="1"/>
                    <a:pt x="1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9"/>
            <p:cNvSpPr/>
            <p:nvPr/>
          </p:nvSpPr>
          <p:spPr>
            <a:xfrm>
              <a:off x="5740721" y="4946259"/>
              <a:ext cx="14793" cy="16757"/>
            </a:xfrm>
            <a:custGeom>
              <a:avLst/>
              <a:gdLst/>
              <a:ahLst/>
              <a:cxnLst/>
              <a:rect l="l" t="t" r="r" b="b"/>
              <a:pathLst>
                <a:path w="753" h="853" extrusionOk="0">
                  <a:moveTo>
                    <a:pt x="728" y="1"/>
                  </a:moveTo>
                  <a:lnTo>
                    <a:pt x="728" y="1"/>
                  </a:lnTo>
                  <a:cubicBezTo>
                    <a:pt x="477" y="26"/>
                    <a:pt x="327" y="151"/>
                    <a:pt x="201" y="276"/>
                  </a:cubicBezTo>
                  <a:cubicBezTo>
                    <a:pt x="76" y="427"/>
                    <a:pt x="1" y="577"/>
                    <a:pt x="26" y="853"/>
                  </a:cubicBezTo>
                  <a:cubicBezTo>
                    <a:pt x="276" y="828"/>
                    <a:pt x="427" y="702"/>
                    <a:pt x="552" y="577"/>
                  </a:cubicBezTo>
                  <a:cubicBezTo>
                    <a:pt x="677" y="427"/>
                    <a:pt x="753" y="276"/>
                    <a:pt x="7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9"/>
            <p:cNvSpPr/>
            <p:nvPr/>
          </p:nvSpPr>
          <p:spPr>
            <a:xfrm>
              <a:off x="5723001" y="4991560"/>
              <a:ext cx="14793" cy="14793"/>
            </a:xfrm>
            <a:custGeom>
              <a:avLst/>
              <a:gdLst/>
              <a:ahLst/>
              <a:cxnLst/>
              <a:rect l="l" t="t" r="r" b="b"/>
              <a:pathLst>
                <a:path w="753" h="753" extrusionOk="0">
                  <a:moveTo>
                    <a:pt x="752" y="1"/>
                  </a:moveTo>
                  <a:cubicBezTo>
                    <a:pt x="502" y="1"/>
                    <a:pt x="326" y="101"/>
                    <a:pt x="201" y="201"/>
                  </a:cubicBezTo>
                  <a:cubicBezTo>
                    <a:pt x="101" y="351"/>
                    <a:pt x="0" y="502"/>
                    <a:pt x="0" y="752"/>
                  </a:cubicBezTo>
                  <a:cubicBezTo>
                    <a:pt x="251" y="752"/>
                    <a:pt x="401" y="652"/>
                    <a:pt x="552" y="552"/>
                  </a:cubicBezTo>
                  <a:cubicBezTo>
                    <a:pt x="652" y="402"/>
                    <a:pt x="752" y="251"/>
                    <a:pt x="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9"/>
            <p:cNvSpPr/>
            <p:nvPr/>
          </p:nvSpPr>
          <p:spPr>
            <a:xfrm>
              <a:off x="5694929" y="4985156"/>
              <a:ext cx="22179" cy="25617"/>
            </a:xfrm>
            <a:custGeom>
              <a:avLst/>
              <a:gdLst/>
              <a:ahLst/>
              <a:cxnLst/>
              <a:rect l="l" t="t" r="r" b="b"/>
              <a:pathLst>
                <a:path w="1129" h="1304" extrusionOk="0">
                  <a:moveTo>
                    <a:pt x="1129" y="1"/>
                  </a:moveTo>
                  <a:lnTo>
                    <a:pt x="1129" y="1"/>
                  </a:lnTo>
                  <a:cubicBezTo>
                    <a:pt x="803" y="101"/>
                    <a:pt x="577" y="276"/>
                    <a:pt x="402" y="502"/>
                  </a:cubicBezTo>
                  <a:cubicBezTo>
                    <a:pt x="201" y="702"/>
                    <a:pt x="51" y="953"/>
                    <a:pt x="1" y="1304"/>
                  </a:cubicBezTo>
                  <a:cubicBezTo>
                    <a:pt x="327" y="1204"/>
                    <a:pt x="552" y="1003"/>
                    <a:pt x="753" y="803"/>
                  </a:cubicBezTo>
                  <a:cubicBezTo>
                    <a:pt x="928" y="577"/>
                    <a:pt x="1079" y="327"/>
                    <a:pt x="1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 name="Google Shape;316;p29"/>
          <p:cNvSpPr/>
          <p:nvPr/>
        </p:nvSpPr>
        <p:spPr>
          <a:xfrm rot="-6626361" flipH="1">
            <a:off x="8213487" y="45350"/>
            <a:ext cx="1051602" cy="988105"/>
          </a:xfrm>
          <a:custGeom>
            <a:avLst/>
            <a:gdLst/>
            <a:ahLst/>
            <a:cxnLst/>
            <a:rect l="l" t="t" r="r" b="b"/>
            <a:pathLst>
              <a:path w="42066" h="39526" extrusionOk="0">
                <a:moveTo>
                  <a:pt x="2930" y="0"/>
                </a:moveTo>
                <a:cubicBezTo>
                  <a:pt x="2487" y="0"/>
                  <a:pt x="2071" y="255"/>
                  <a:pt x="1730" y="899"/>
                </a:cubicBezTo>
                <a:cubicBezTo>
                  <a:pt x="1178" y="1951"/>
                  <a:pt x="1479" y="3330"/>
                  <a:pt x="1805" y="4407"/>
                </a:cubicBezTo>
                <a:cubicBezTo>
                  <a:pt x="2156" y="5560"/>
                  <a:pt x="2732" y="6588"/>
                  <a:pt x="3434" y="7565"/>
                </a:cubicBezTo>
                <a:cubicBezTo>
                  <a:pt x="4236" y="8643"/>
                  <a:pt x="5188" y="9646"/>
                  <a:pt x="6241" y="10523"/>
                </a:cubicBezTo>
                <a:cubicBezTo>
                  <a:pt x="6767" y="10924"/>
                  <a:pt x="7294" y="11300"/>
                  <a:pt x="7845" y="11651"/>
                </a:cubicBezTo>
                <a:cubicBezTo>
                  <a:pt x="8371" y="12001"/>
                  <a:pt x="8973" y="12402"/>
                  <a:pt x="9625" y="12503"/>
                </a:cubicBezTo>
                <a:cubicBezTo>
                  <a:pt x="10402" y="13505"/>
                  <a:pt x="11178" y="14508"/>
                  <a:pt x="12006" y="15485"/>
                </a:cubicBezTo>
                <a:cubicBezTo>
                  <a:pt x="10279" y="14545"/>
                  <a:pt x="8284" y="14083"/>
                  <a:pt x="6316" y="14083"/>
                </a:cubicBezTo>
                <a:cubicBezTo>
                  <a:pt x="5398" y="14083"/>
                  <a:pt x="4486" y="14183"/>
                  <a:pt x="3609" y="14382"/>
                </a:cubicBezTo>
                <a:cubicBezTo>
                  <a:pt x="2707" y="14583"/>
                  <a:pt x="0" y="15285"/>
                  <a:pt x="978" y="16738"/>
                </a:cubicBezTo>
                <a:cubicBezTo>
                  <a:pt x="1454" y="17415"/>
                  <a:pt x="2381" y="17390"/>
                  <a:pt x="3108" y="17415"/>
                </a:cubicBezTo>
                <a:cubicBezTo>
                  <a:pt x="4161" y="17490"/>
                  <a:pt x="5214" y="17540"/>
                  <a:pt x="6266" y="17540"/>
                </a:cubicBezTo>
                <a:cubicBezTo>
                  <a:pt x="6453" y="17544"/>
                  <a:pt x="6641" y="17547"/>
                  <a:pt x="6829" y="17547"/>
                </a:cubicBezTo>
                <a:cubicBezTo>
                  <a:pt x="7800" y="17547"/>
                  <a:pt x="8780" y="17491"/>
                  <a:pt x="9725" y="17365"/>
                </a:cubicBezTo>
                <a:cubicBezTo>
                  <a:pt x="10301" y="17290"/>
                  <a:pt x="10853" y="17189"/>
                  <a:pt x="11404" y="17039"/>
                </a:cubicBezTo>
                <a:cubicBezTo>
                  <a:pt x="11905" y="16939"/>
                  <a:pt x="12457" y="16814"/>
                  <a:pt x="12908" y="16563"/>
                </a:cubicBezTo>
                <a:cubicBezTo>
                  <a:pt x="13234" y="16939"/>
                  <a:pt x="13559" y="17340"/>
                  <a:pt x="13910" y="17716"/>
                </a:cubicBezTo>
                <a:cubicBezTo>
                  <a:pt x="12457" y="17741"/>
                  <a:pt x="11078" y="18217"/>
                  <a:pt x="9850" y="18919"/>
                </a:cubicBezTo>
                <a:cubicBezTo>
                  <a:pt x="9173" y="19295"/>
                  <a:pt x="8572" y="19771"/>
                  <a:pt x="8021" y="20272"/>
                </a:cubicBezTo>
                <a:cubicBezTo>
                  <a:pt x="7419" y="20773"/>
                  <a:pt x="6843" y="21325"/>
                  <a:pt x="6442" y="22002"/>
                </a:cubicBezTo>
                <a:cubicBezTo>
                  <a:pt x="6066" y="22628"/>
                  <a:pt x="5890" y="23355"/>
                  <a:pt x="6091" y="24082"/>
                </a:cubicBezTo>
                <a:cubicBezTo>
                  <a:pt x="6228" y="24630"/>
                  <a:pt x="6579" y="24826"/>
                  <a:pt x="7037" y="24826"/>
                </a:cubicBezTo>
                <a:cubicBezTo>
                  <a:pt x="7165" y="24826"/>
                  <a:pt x="7301" y="24811"/>
                  <a:pt x="7444" y="24784"/>
                </a:cubicBezTo>
                <a:cubicBezTo>
                  <a:pt x="8196" y="24658"/>
                  <a:pt x="8873" y="24232"/>
                  <a:pt x="9449" y="23781"/>
                </a:cubicBezTo>
                <a:cubicBezTo>
                  <a:pt x="10076" y="23305"/>
                  <a:pt x="10677" y="22778"/>
                  <a:pt x="11279" y="22252"/>
                </a:cubicBezTo>
                <a:cubicBezTo>
                  <a:pt x="11955" y="21651"/>
                  <a:pt x="12582" y="20999"/>
                  <a:pt x="13158" y="20297"/>
                </a:cubicBezTo>
                <a:cubicBezTo>
                  <a:pt x="13635" y="19721"/>
                  <a:pt x="14236" y="19019"/>
                  <a:pt x="14412" y="18267"/>
                </a:cubicBezTo>
                <a:cubicBezTo>
                  <a:pt x="15464" y="19470"/>
                  <a:pt x="16567" y="20623"/>
                  <a:pt x="17720" y="21751"/>
                </a:cubicBezTo>
                <a:cubicBezTo>
                  <a:pt x="18998" y="23054"/>
                  <a:pt x="20301" y="24357"/>
                  <a:pt x="21655" y="25611"/>
                </a:cubicBezTo>
                <a:cubicBezTo>
                  <a:pt x="20909" y="25570"/>
                  <a:pt x="20159" y="25538"/>
                  <a:pt x="19412" y="25538"/>
                </a:cubicBezTo>
                <a:cubicBezTo>
                  <a:pt x="17399" y="25538"/>
                  <a:pt x="15406" y="25767"/>
                  <a:pt x="13559" y="26663"/>
                </a:cubicBezTo>
                <a:cubicBezTo>
                  <a:pt x="13058" y="26914"/>
                  <a:pt x="12457" y="27215"/>
                  <a:pt x="12356" y="27841"/>
                </a:cubicBezTo>
                <a:cubicBezTo>
                  <a:pt x="12281" y="28393"/>
                  <a:pt x="12632" y="28794"/>
                  <a:pt x="13183" y="28869"/>
                </a:cubicBezTo>
                <a:cubicBezTo>
                  <a:pt x="13404" y="28898"/>
                  <a:pt x="13630" y="28910"/>
                  <a:pt x="13860" y="28910"/>
                </a:cubicBezTo>
                <a:cubicBezTo>
                  <a:pt x="14413" y="28910"/>
                  <a:pt x="14983" y="28839"/>
                  <a:pt x="15514" y="28769"/>
                </a:cubicBezTo>
                <a:cubicBezTo>
                  <a:pt x="16316" y="28668"/>
                  <a:pt x="17093" y="28493"/>
                  <a:pt x="17870" y="28292"/>
                </a:cubicBezTo>
                <a:cubicBezTo>
                  <a:pt x="18747" y="28042"/>
                  <a:pt x="19625" y="27741"/>
                  <a:pt x="20477" y="27390"/>
                </a:cubicBezTo>
                <a:cubicBezTo>
                  <a:pt x="20903" y="27240"/>
                  <a:pt x="21329" y="27039"/>
                  <a:pt x="21730" y="26864"/>
                </a:cubicBezTo>
                <a:cubicBezTo>
                  <a:pt x="22006" y="26738"/>
                  <a:pt x="22306" y="26638"/>
                  <a:pt x="22557" y="26488"/>
                </a:cubicBezTo>
                <a:cubicBezTo>
                  <a:pt x="25063" y="28844"/>
                  <a:pt x="27670" y="31099"/>
                  <a:pt x="30402" y="33180"/>
                </a:cubicBezTo>
                <a:cubicBezTo>
                  <a:pt x="29877" y="33090"/>
                  <a:pt x="29344" y="33046"/>
                  <a:pt x="28811" y="33046"/>
                </a:cubicBezTo>
                <a:cubicBezTo>
                  <a:pt x="26801" y="33046"/>
                  <a:pt x="24788" y="33675"/>
                  <a:pt x="23184" y="34884"/>
                </a:cubicBezTo>
                <a:cubicBezTo>
                  <a:pt x="22707" y="35235"/>
                  <a:pt x="22031" y="35711"/>
                  <a:pt x="21780" y="36262"/>
                </a:cubicBezTo>
                <a:cubicBezTo>
                  <a:pt x="21504" y="36864"/>
                  <a:pt x="22106" y="37114"/>
                  <a:pt x="22607" y="37190"/>
                </a:cubicBezTo>
                <a:cubicBezTo>
                  <a:pt x="22826" y="37219"/>
                  <a:pt x="23046" y="37233"/>
                  <a:pt x="23267" y="37233"/>
                </a:cubicBezTo>
                <a:cubicBezTo>
                  <a:pt x="24534" y="37233"/>
                  <a:pt x="25811" y="36778"/>
                  <a:pt x="26943" y="36287"/>
                </a:cubicBezTo>
                <a:cubicBezTo>
                  <a:pt x="27770" y="35936"/>
                  <a:pt x="28572" y="35510"/>
                  <a:pt x="29299" y="35034"/>
                </a:cubicBezTo>
                <a:cubicBezTo>
                  <a:pt x="29650" y="34809"/>
                  <a:pt x="29976" y="34583"/>
                  <a:pt x="30301" y="34332"/>
                </a:cubicBezTo>
                <a:cubicBezTo>
                  <a:pt x="30552" y="34107"/>
                  <a:pt x="30853" y="33931"/>
                  <a:pt x="31028" y="33631"/>
                </a:cubicBezTo>
                <a:cubicBezTo>
                  <a:pt x="31429" y="33906"/>
                  <a:pt x="31805" y="34207"/>
                  <a:pt x="32206" y="34483"/>
                </a:cubicBezTo>
                <a:cubicBezTo>
                  <a:pt x="33710" y="35535"/>
                  <a:pt x="35239" y="36488"/>
                  <a:pt x="36818" y="37390"/>
                </a:cubicBezTo>
                <a:cubicBezTo>
                  <a:pt x="38347" y="38242"/>
                  <a:pt x="39951" y="39119"/>
                  <a:pt x="41680" y="39520"/>
                </a:cubicBezTo>
                <a:cubicBezTo>
                  <a:pt x="41697" y="39524"/>
                  <a:pt x="41715" y="39526"/>
                  <a:pt x="41731" y="39526"/>
                </a:cubicBezTo>
                <a:cubicBezTo>
                  <a:pt x="41950" y="39526"/>
                  <a:pt x="42065" y="39234"/>
                  <a:pt x="41855" y="39094"/>
                </a:cubicBezTo>
                <a:cubicBezTo>
                  <a:pt x="40552" y="38242"/>
                  <a:pt x="39123" y="37616"/>
                  <a:pt x="37745" y="36864"/>
                </a:cubicBezTo>
                <a:cubicBezTo>
                  <a:pt x="36392" y="36112"/>
                  <a:pt x="35038" y="35285"/>
                  <a:pt x="33735" y="34433"/>
                </a:cubicBezTo>
                <a:cubicBezTo>
                  <a:pt x="31529" y="32954"/>
                  <a:pt x="29399" y="31325"/>
                  <a:pt x="27344" y="29621"/>
                </a:cubicBezTo>
                <a:cubicBezTo>
                  <a:pt x="27469" y="29019"/>
                  <a:pt x="27494" y="28393"/>
                  <a:pt x="27494" y="27791"/>
                </a:cubicBezTo>
                <a:cubicBezTo>
                  <a:pt x="27544" y="27039"/>
                  <a:pt x="27519" y="26262"/>
                  <a:pt x="27469" y="25485"/>
                </a:cubicBezTo>
                <a:cubicBezTo>
                  <a:pt x="27419" y="24758"/>
                  <a:pt x="27344" y="24007"/>
                  <a:pt x="27244" y="23280"/>
                </a:cubicBezTo>
                <a:cubicBezTo>
                  <a:pt x="27169" y="22703"/>
                  <a:pt x="27018" y="22102"/>
                  <a:pt x="26692" y="21601"/>
                </a:cubicBezTo>
                <a:cubicBezTo>
                  <a:pt x="26417" y="21225"/>
                  <a:pt x="26041" y="20824"/>
                  <a:pt x="25539" y="20824"/>
                </a:cubicBezTo>
                <a:cubicBezTo>
                  <a:pt x="25523" y="20823"/>
                  <a:pt x="25507" y="20822"/>
                  <a:pt x="25492" y="20822"/>
                </a:cubicBezTo>
                <a:cubicBezTo>
                  <a:pt x="25043" y="20822"/>
                  <a:pt x="24761" y="21165"/>
                  <a:pt x="24712" y="21601"/>
                </a:cubicBezTo>
                <a:cubicBezTo>
                  <a:pt x="24512" y="22929"/>
                  <a:pt x="24737" y="24408"/>
                  <a:pt x="25038" y="25711"/>
                </a:cubicBezTo>
                <a:cubicBezTo>
                  <a:pt x="25239" y="26638"/>
                  <a:pt x="25514" y="27540"/>
                  <a:pt x="25890" y="28393"/>
                </a:cubicBezTo>
                <a:cubicBezTo>
                  <a:pt x="23534" y="26337"/>
                  <a:pt x="21229" y="24232"/>
                  <a:pt x="18973" y="22027"/>
                </a:cubicBezTo>
                <a:cubicBezTo>
                  <a:pt x="19224" y="21375"/>
                  <a:pt x="19224" y="20548"/>
                  <a:pt x="19274" y="19896"/>
                </a:cubicBezTo>
                <a:cubicBezTo>
                  <a:pt x="19349" y="18944"/>
                  <a:pt x="19349" y="17992"/>
                  <a:pt x="19249" y="17039"/>
                </a:cubicBezTo>
                <a:cubicBezTo>
                  <a:pt x="19098" y="15535"/>
                  <a:pt x="18848" y="14032"/>
                  <a:pt x="18346" y="12603"/>
                </a:cubicBezTo>
                <a:cubicBezTo>
                  <a:pt x="18171" y="12127"/>
                  <a:pt x="17970" y="11225"/>
                  <a:pt x="17344" y="11199"/>
                </a:cubicBezTo>
                <a:cubicBezTo>
                  <a:pt x="17324" y="11198"/>
                  <a:pt x="17304" y="11197"/>
                  <a:pt x="17285" y="11197"/>
                </a:cubicBezTo>
                <a:cubicBezTo>
                  <a:pt x="16716" y="11197"/>
                  <a:pt x="16335" y="11892"/>
                  <a:pt x="16141" y="12352"/>
                </a:cubicBezTo>
                <a:cubicBezTo>
                  <a:pt x="15514" y="13681"/>
                  <a:pt x="15815" y="15260"/>
                  <a:pt x="16166" y="16613"/>
                </a:cubicBezTo>
                <a:cubicBezTo>
                  <a:pt x="16517" y="17941"/>
                  <a:pt x="16943" y="19345"/>
                  <a:pt x="17569" y="20623"/>
                </a:cubicBezTo>
                <a:cubicBezTo>
                  <a:pt x="15665" y="18718"/>
                  <a:pt x="13835" y="16788"/>
                  <a:pt x="12056" y="14783"/>
                </a:cubicBezTo>
                <a:cubicBezTo>
                  <a:pt x="11304" y="13956"/>
                  <a:pt x="10577" y="13079"/>
                  <a:pt x="9875" y="12202"/>
                </a:cubicBezTo>
                <a:cubicBezTo>
                  <a:pt x="9875" y="11776"/>
                  <a:pt x="9700" y="11325"/>
                  <a:pt x="9574" y="10949"/>
                </a:cubicBezTo>
                <a:cubicBezTo>
                  <a:pt x="9299" y="10072"/>
                  <a:pt x="8973" y="9245"/>
                  <a:pt x="8672" y="8392"/>
                </a:cubicBezTo>
                <a:cubicBezTo>
                  <a:pt x="8046" y="6588"/>
                  <a:pt x="7344" y="4808"/>
                  <a:pt x="6366" y="3179"/>
                </a:cubicBezTo>
                <a:cubicBezTo>
                  <a:pt x="5804" y="2242"/>
                  <a:pt x="4246" y="0"/>
                  <a:pt x="2930" y="0"/>
                </a:cubicBezTo>
                <a:close/>
              </a:path>
            </a:pathLst>
          </a:custGeom>
          <a:solidFill>
            <a:srgbClr val="873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7" name="Google Shape;317;p29"/>
          <p:cNvPicPr preferRelativeResize="0"/>
          <p:nvPr/>
        </p:nvPicPr>
        <p:blipFill>
          <a:blip r:embed="rId3">
            <a:alphaModFix/>
          </a:blip>
          <a:stretch>
            <a:fillRect/>
          </a:stretch>
        </p:blipFill>
        <p:spPr>
          <a:xfrm>
            <a:off x="2305425" y="127425"/>
            <a:ext cx="1393897" cy="574924"/>
          </a:xfrm>
          <a:prstGeom prst="rect">
            <a:avLst/>
          </a:prstGeom>
          <a:noFill/>
          <a:ln>
            <a:noFill/>
          </a:ln>
        </p:spPr>
      </p:pic>
      <p:pic>
        <p:nvPicPr>
          <p:cNvPr id="318" name="Google Shape;318;p29"/>
          <p:cNvPicPr preferRelativeResize="0"/>
          <p:nvPr/>
        </p:nvPicPr>
        <p:blipFill rotWithShape="1">
          <a:blip r:embed="rId4">
            <a:alphaModFix/>
          </a:blip>
          <a:srcRect t="26285" b="24185"/>
          <a:stretch/>
        </p:blipFill>
        <p:spPr>
          <a:xfrm>
            <a:off x="3596975" y="0"/>
            <a:ext cx="2136177" cy="705224"/>
          </a:xfrm>
          <a:prstGeom prst="rect">
            <a:avLst/>
          </a:prstGeom>
          <a:noFill/>
          <a:ln>
            <a:noFill/>
          </a:ln>
        </p:spPr>
      </p:pic>
      <p:pic>
        <p:nvPicPr>
          <p:cNvPr id="319" name="Google Shape;319;p29"/>
          <p:cNvPicPr preferRelativeResize="0"/>
          <p:nvPr/>
        </p:nvPicPr>
        <p:blipFill rotWithShape="1">
          <a:blip r:embed="rId5">
            <a:alphaModFix/>
          </a:blip>
          <a:srcRect l="12708" t="37394" r="14958" b="35358"/>
          <a:stretch/>
        </p:blipFill>
        <p:spPr>
          <a:xfrm>
            <a:off x="6799600" y="109050"/>
            <a:ext cx="1293125" cy="487125"/>
          </a:xfrm>
          <a:prstGeom prst="rect">
            <a:avLst/>
          </a:prstGeom>
          <a:noFill/>
          <a:ln>
            <a:noFill/>
          </a:ln>
        </p:spPr>
      </p:pic>
      <p:pic>
        <p:nvPicPr>
          <p:cNvPr id="320" name="Google Shape;320;p29"/>
          <p:cNvPicPr preferRelativeResize="0"/>
          <p:nvPr/>
        </p:nvPicPr>
        <p:blipFill>
          <a:blip r:embed="rId6">
            <a:alphaModFix/>
          </a:blip>
          <a:stretch>
            <a:fillRect/>
          </a:stretch>
        </p:blipFill>
        <p:spPr>
          <a:xfrm>
            <a:off x="5597025" y="235800"/>
            <a:ext cx="1111373" cy="3581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36"/>
        <p:cNvGrpSpPr/>
        <p:nvPr/>
      </p:nvGrpSpPr>
      <p:grpSpPr>
        <a:xfrm>
          <a:off x="0" y="0"/>
          <a:ext cx="0" cy="0"/>
          <a:chOff x="0" y="0"/>
          <a:chExt cx="0" cy="0"/>
        </a:xfrm>
      </p:grpSpPr>
      <p:sp>
        <p:nvSpPr>
          <p:cNvPr id="637" name="Google Shape;637;p36"/>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Algorithm Overview</a:t>
            </a:r>
          </a:p>
        </p:txBody>
      </p:sp>
      <p:pic>
        <p:nvPicPr>
          <p:cNvPr id="3" name="Picture 2">
            <a:extLst>
              <a:ext uri="{FF2B5EF4-FFF2-40B4-BE49-F238E27FC236}">
                <a16:creationId xmlns:a16="http://schemas.microsoft.com/office/drawing/2014/main" id="{2D033887-B5E1-EA12-FDFE-BDC86E6AF028}"/>
              </a:ext>
            </a:extLst>
          </p:cNvPr>
          <p:cNvPicPr>
            <a:picLocks noChangeAspect="1"/>
          </p:cNvPicPr>
          <p:nvPr/>
        </p:nvPicPr>
        <p:blipFill rotWithShape="1">
          <a:blip r:embed="rId3"/>
          <a:srcRect r="66461"/>
          <a:stretch/>
        </p:blipFill>
        <p:spPr>
          <a:xfrm>
            <a:off x="720000" y="957194"/>
            <a:ext cx="2281617" cy="4186306"/>
          </a:xfrm>
          <a:prstGeom prst="rect">
            <a:avLst/>
          </a:prstGeom>
        </p:spPr>
      </p:pic>
      <p:pic>
        <p:nvPicPr>
          <p:cNvPr id="5" name="Picture 4">
            <a:extLst>
              <a:ext uri="{FF2B5EF4-FFF2-40B4-BE49-F238E27FC236}">
                <a16:creationId xmlns:a16="http://schemas.microsoft.com/office/drawing/2014/main" id="{371F350C-326F-D697-9935-7A0EAF2032FF}"/>
              </a:ext>
            </a:extLst>
          </p:cNvPr>
          <p:cNvPicPr>
            <a:picLocks noChangeAspect="1"/>
          </p:cNvPicPr>
          <p:nvPr/>
        </p:nvPicPr>
        <p:blipFill rotWithShape="1">
          <a:blip r:embed="rId3"/>
          <a:srcRect l="44789" r="37330" b="57337"/>
          <a:stretch/>
        </p:blipFill>
        <p:spPr>
          <a:xfrm>
            <a:off x="3971826" y="957194"/>
            <a:ext cx="1216396" cy="1786006"/>
          </a:xfrm>
          <a:prstGeom prst="rect">
            <a:avLst/>
          </a:prstGeom>
        </p:spPr>
      </p:pic>
      <p:sp>
        <p:nvSpPr>
          <p:cNvPr id="6" name="Right Brace 5">
            <a:extLst>
              <a:ext uri="{FF2B5EF4-FFF2-40B4-BE49-F238E27FC236}">
                <a16:creationId xmlns:a16="http://schemas.microsoft.com/office/drawing/2014/main" id="{9456E621-C485-902C-00C7-7AB291A52A05}"/>
              </a:ext>
            </a:extLst>
          </p:cNvPr>
          <p:cNvSpPr/>
          <p:nvPr/>
        </p:nvSpPr>
        <p:spPr>
          <a:xfrm>
            <a:off x="3001617" y="1381539"/>
            <a:ext cx="248479" cy="3409122"/>
          </a:xfrm>
          <a:prstGeom prst="rightBrace">
            <a:avLst>
              <a:gd name="adj1" fmla="val 8333"/>
              <a:gd name="adj2" fmla="val 50543"/>
            </a:avLst>
          </a:prstGeom>
          <a:ln w="222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7" name="Picture 6">
            <a:extLst>
              <a:ext uri="{FF2B5EF4-FFF2-40B4-BE49-F238E27FC236}">
                <a16:creationId xmlns:a16="http://schemas.microsoft.com/office/drawing/2014/main" id="{4AB4B9B2-F9C2-0AAB-DA9F-07139D928951}"/>
              </a:ext>
            </a:extLst>
          </p:cNvPr>
          <p:cNvPicPr>
            <a:picLocks noChangeAspect="1"/>
          </p:cNvPicPr>
          <p:nvPr/>
        </p:nvPicPr>
        <p:blipFill rotWithShape="1">
          <a:blip r:embed="rId3"/>
          <a:srcRect l="44789" t="50498" r="37330" b="11120"/>
          <a:stretch/>
        </p:blipFill>
        <p:spPr>
          <a:xfrm>
            <a:off x="3965712" y="3024491"/>
            <a:ext cx="1216396" cy="1606840"/>
          </a:xfrm>
          <a:prstGeom prst="rect">
            <a:avLst/>
          </a:prstGeom>
        </p:spPr>
      </p:pic>
      <p:pic>
        <p:nvPicPr>
          <p:cNvPr id="8" name="Picture 7">
            <a:extLst>
              <a:ext uri="{FF2B5EF4-FFF2-40B4-BE49-F238E27FC236}">
                <a16:creationId xmlns:a16="http://schemas.microsoft.com/office/drawing/2014/main" id="{95844071-ABB1-793F-EA8B-99D16C1AB8EE}"/>
              </a:ext>
            </a:extLst>
          </p:cNvPr>
          <p:cNvPicPr>
            <a:picLocks noChangeAspect="1"/>
          </p:cNvPicPr>
          <p:nvPr/>
        </p:nvPicPr>
        <p:blipFill rotWithShape="1">
          <a:blip r:embed="rId3"/>
          <a:srcRect l="72338" r="-1" b="59093"/>
          <a:stretch/>
        </p:blipFill>
        <p:spPr>
          <a:xfrm>
            <a:off x="5899456" y="957194"/>
            <a:ext cx="1881808" cy="1712471"/>
          </a:xfrm>
          <a:prstGeom prst="rect">
            <a:avLst/>
          </a:prstGeom>
        </p:spPr>
      </p:pic>
      <p:pic>
        <p:nvPicPr>
          <p:cNvPr id="9" name="Picture 8">
            <a:extLst>
              <a:ext uri="{FF2B5EF4-FFF2-40B4-BE49-F238E27FC236}">
                <a16:creationId xmlns:a16="http://schemas.microsoft.com/office/drawing/2014/main" id="{702BED21-68E4-F7C7-0695-88F2FB072DF0}"/>
              </a:ext>
            </a:extLst>
          </p:cNvPr>
          <p:cNvPicPr>
            <a:picLocks noChangeAspect="1"/>
          </p:cNvPicPr>
          <p:nvPr/>
        </p:nvPicPr>
        <p:blipFill rotWithShape="1">
          <a:blip r:embed="rId3"/>
          <a:srcRect l="72338" t="50000" r="-1" b="11617"/>
          <a:stretch/>
        </p:blipFill>
        <p:spPr>
          <a:xfrm>
            <a:off x="5899456" y="3024491"/>
            <a:ext cx="1881808" cy="1606840"/>
          </a:xfrm>
          <a:prstGeom prst="rect">
            <a:avLst/>
          </a:prstGeom>
        </p:spPr>
      </p:pic>
      <p:sp>
        <p:nvSpPr>
          <p:cNvPr id="10" name="Right Arrow 9">
            <a:extLst>
              <a:ext uri="{FF2B5EF4-FFF2-40B4-BE49-F238E27FC236}">
                <a16:creationId xmlns:a16="http://schemas.microsoft.com/office/drawing/2014/main" id="{131C6201-3CB0-6356-6E9C-DD5CCDE0A2C8}"/>
              </a:ext>
            </a:extLst>
          </p:cNvPr>
          <p:cNvSpPr/>
          <p:nvPr/>
        </p:nvSpPr>
        <p:spPr>
          <a:xfrm>
            <a:off x="3367731" y="1982993"/>
            <a:ext cx="496957" cy="13762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1397A2E7-93E2-D642-710B-7324F5A704FD}"/>
              </a:ext>
            </a:extLst>
          </p:cNvPr>
          <p:cNvSpPr/>
          <p:nvPr/>
        </p:nvSpPr>
        <p:spPr>
          <a:xfrm>
            <a:off x="3358560" y="3827911"/>
            <a:ext cx="496957" cy="13762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AF1D4A28-04AA-41CB-4475-3FF36FFB06FC}"/>
              </a:ext>
            </a:extLst>
          </p:cNvPr>
          <p:cNvSpPr/>
          <p:nvPr/>
        </p:nvSpPr>
        <p:spPr>
          <a:xfrm>
            <a:off x="5283234" y="1955919"/>
            <a:ext cx="496957" cy="13762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7A7B8456-573C-C9B6-398F-7648F98D1909}"/>
              </a:ext>
            </a:extLst>
          </p:cNvPr>
          <p:cNvSpPr/>
          <p:nvPr/>
        </p:nvSpPr>
        <p:spPr>
          <a:xfrm>
            <a:off x="5291437" y="3827910"/>
            <a:ext cx="496957" cy="13762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91DFEB4-7E27-D9DE-D149-F4C564611918}"/>
              </a:ext>
            </a:extLst>
          </p:cNvPr>
          <p:cNvSpPr/>
          <p:nvPr/>
        </p:nvSpPr>
        <p:spPr>
          <a:xfrm flipH="1">
            <a:off x="5289246" y="878525"/>
            <a:ext cx="2801206" cy="4051284"/>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4661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36"/>
        <p:cNvGrpSpPr/>
        <p:nvPr/>
      </p:nvGrpSpPr>
      <p:grpSpPr>
        <a:xfrm>
          <a:off x="0" y="0"/>
          <a:ext cx="0" cy="0"/>
          <a:chOff x="0" y="0"/>
          <a:chExt cx="0" cy="0"/>
        </a:xfrm>
      </p:grpSpPr>
      <p:sp>
        <p:nvSpPr>
          <p:cNvPr id="637" name="Google Shape;637;p36"/>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DAG Algorithms</a:t>
            </a:r>
          </a:p>
        </p:txBody>
      </p:sp>
      <p:grpSp>
        <p:nvGrpSpPr>
          <p:cNvPr id="2" name="Google Shape;957;p40">
            <a:extLst>
              <a:ext uri="{FF2B5EF4-FFF2-40B4-BE49-F238E27FC236}">
                <a16:creationId xmlns:a16="http://schemas.microsoft.com/office/drawing/2014/main" id="{5FCEA69C-40C4-92AA-4AC9-2F6742577B3F}"/>
              </a:ext>
            </a:extLst>
          </p:cNvPr>
          <p:cNvGrpSpPr/>
          <p:nvPr/>
        </p:nvGrpSpPr>
        <p:grpSpPr>
          <a:xfrm>
            <a:off x="606525" y="1093304"/>
            <a:ext cx="7817475" cy="3513037"/>
            <a:chOff x="606525" y="1546525"/>
            <a:chExt cx="7817475" cy="3059816"/>
          </a:xfrm>
        </p:grpSpPr>
        <p:sp>
          <p:nvSpPr>
            <p:cNvPr id="3" name="Google Shape;958;p40">
              <a:extLst>
                <a:ext uri="{FF2B5EF4-FFF2-40B4-BE49-F238E27FC236}">
                  <a16:creationId xmlns:a16="http://schemas.microsoft.com/office/drawing/2014/main" id="{6A5B0098-13C3-44D7-F2A4-D8E7A4AB70F9}"/>
                </a:ext>
              </a:extLst>
            </p:cNvPr>
            <p:cNvSpPr/>
            <p:nvPr/>
          </p:nvSpPr>
          <p:spPr>
            <a:xfrm>
              <a:off x="606525" y="1546525"/>
              <a:ext cx="3775200" cy="3057016"/>
            </a:xfrm>
            <a:prstGeom prst="roundRect">
              <a:avLst>
                <a:gd name="adj" fmla="val 7234"/>
              </a:avLst>
            </a:pr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960;p40">
              <a:extLst>
                <a:ext uri="{FF2B5EF4-FFF2-40B4-BE49-F238E27FC236}">
                  <a16:creationId xmlns:a16="http://schemas.microsoft.com/office/drawing/2014/main" id="{1C3A0728-5AA0-F092-0641-EE3400FC15AA}"/>
                </a:ext>
              </a:extLst>
            </p:cNvPr>
            <p:cNvSpPr/>
            <p:nvPr/>
          </p:nvSpPr>
          <p:spPr>
            <a:xfrm>
              <a:off x="4567800" y="1546525"/>
              <a:ext cx="3856200" cy="3054216"/>
            </a:xfrm>
            <a:prstGeom prst="roundRect">
              <a:avLst>
                <a:gd name="adj" fmla="val 7234"/>
              </a:avLst>
            </a:pr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962;p40">
              <a:extLst>
                <a:ext uri="{FF2B5EF4-FFF2-40B4-BE49-F238E27FC236}">
                  <a16:creationId xmlns:a16="http://schemas.microsoft.com/office/drawing/2014/main" id="{38C80F8E-4C63-BE90-EF91-3AD0DA6E9E27}"/>
                </a:ext>
              </a:extLst>
            </p:cNvPr>
            <p:cNvGrpSpPr/>
            <p:nvPr/>
          </p:nvGrpSpPr>
          <p:grpSpPr>
            <a:xfrm>
              <a:off x="4023289" y="1546554"/>
              <a:ext cx="1097411" cy="3059787"/>
              <a:chOff x="3895300" y="2316500"/>
              <a:chExt cx="470225" cy="1311075"/>
            </a:xfrm>
          </p:grpSpPr>
          <p:sp>
            <p:nvSpPr>
              <p:cNvPr id="8" name="Google Shape;963;p40">
                <a:extLst>
                  <a:ext uri="{FF2B5EF4-FFF2-40B4-BE49-F238E27FC236}">
                    <a16:creationId xmlns:a16="http://schemas.microsoft.com/office/drawing/2014/main" id="{FCE8D264-5342-A4E8-F9B0-814DD11C1717}"/>
                  </a:ext>
                </a:extLst>
              </p:cNvPr>
              <p:cNvSpPr/>
              <p:nvPr/>
            </p:nvSpPr>
            <p:spPr>
              <a:xfrm>
                <a:off x="3901575" y="2393275"/>
                <a:ext cx="344125" cy="910175"/>
              </a:xfrm>
              <a:custGeom>
                <a:avLst/>
                <a:gdLst/>
                <a:ahLst/>
                <a:cxnLst/>
                <a:rect l="l" t="t" r="r" b="b"/>
                <a:pathLst>
                  <a:path w="13765" h="36407" extrusionOk="0">
                    <a:moveTo>
                      <a:pt x="5547" y="1"/>
                    </a:moveTo>
                    <a:cubicBezTo>
                      <a:pt x="5547" y="1"/>
                      <a:pt x="5707" y="1918"/>
                      <a:pt x="5091" y="2397"/>
                    </a:cubicBezTo>
                    <a:cubicBezTo>
                      <a:pt x="4292" y="2991"/>
                      <a:pt x="3561" y="2945"/>
                      <a:pt x="3561" y="3265"/>
                    </a:cubicBezTo>
                    <a:cubicBezTo>
                      <a:pt x="3561" y="3607"/>
                      <a:pt x="4086" y="3995"/>
                      <a:pt x="4086" y="3995"/>
                    </a:cubicBezTo>
                    <a:cubicBezTo>
                      <a:pt x="4086" y="3995"/>
                      <a:pt x="4086" y="4452"/>
                      <a:pt x="3858" y="4657"/>
                    </a:cubicBezTo>
                    <a:cubicBezTo>
                      <a:pt x="3630" y="4862"/>
                      <a:pt x="3561" y="4885"/>
                      <a:pt x="4155" y="5524"/>
                    </a:cubicBezTo>
                    <a:cubicBezTo>
                      <a:pt x="4155" y="5524"/>
                      <a:pt x="3653" y="5570"/>
                      <a:pt x="3630" y="5775"/>
                    </a:cubicBezTo>
                    <a:cubicBezTo>
                      <a:pt x="3607" y="5958"/>
                      <a:pt x="3904" y="6004"/>
                      <a:pt x="3858" y="6232"/>
                    </a:cubicBezTo>
                    <a:cubicBezTo>
                      <a:pt x="3789" y="6460"/>
                      <a:pt x="3493" y="7031"/>
                      <a:pt x="3630" y="7236"/>
                    </a:cubicBezTo>
                    <a:cubicBezTo>
                      <a:pt x="3744" y="7465"/>
                      <a:pt x="5958" y="8058"/>
                      <a:pt x="6163" y="8195"/>
                    </a:cubicBezTo>
                    <a:cubicBezTo>
                      <a:pt x="6369" y="8355"/>
                      <a:pt x="7556" y="11162"/>
                      <a:pt x="6962" y="12167"/>
                    </a:cubicBezTo>
                    <a:cubicBezTo>
                      <a:pt x="6369" y="13171"/>
                      <a:pt x="2032" y="17394"/>
                      <a:pt x="1621" y="18055"/>
                    </a:cubicBezTo>
                    <a:cubicBezTo>
                      <a:pt x="1210" y="18740"/>
                      <a:pt x="0" y="21114"/>
                      <a:pt x="2192" y="22826"/>
                    </a:cubicBezTo>
                    <a:cubicBezTo>
                      <a:pt x="2192" y="22826"/>
                      <a:pt x="434" y="28327"/>
                      <a:pt x="617" y="30107"/>
                    </a:cubicBezTo>
                    <a:cubicBezTo>
                      <a:pt x="754" y="31431"/>
                      <a:pt x="2215" y="34786"/>
                      <a:pt x="2945" y="36407"/>
                    </a:cubicBezTo>
                    <a:cubicBezTo>
                      <a:pt x="3150" y="36270"/>
                      <a:pt x="3333" y="36156"/>
                      <a:pt x="3538" y="36019"/>
                    </a:cubicBezTo>
                    <a:cubicBezTo>
                      <a:pt x="3926" y="35745"/>
                      <a:pt x="4337" y="35448"/>
                      <a:pt x="4725" y="35174"/>
                    </a:cubicBezTo>
                    <a:cubicBezTo>
                      <a:pt x="5159" y="34878"/>
                      <a:pt x="5593" y="34581"/>
                      <a:pt x="6004" y="34284"/>
                    </a:cubicBezTo>
                    <a:cubicBezTo>
                      <a:pt x="6894" y="33668"/>
                      <a:pt x="7761" y="33052"/>
                      <a:pt x="8628" y="32413"/>
                    </a:cubicBezTo>
                    <a:cubicBezTo>
                      <a:pt x="9496" y="31796"/>
                      <a:pt x="10386" y="31157"/>
                      <a:pt x="11253" y="30541"/>
                    </a:cubicBezTo>
                    <a:cubicBezTo>
                      <a:pt x="11778" y="30198"/>
                      <a:pt x="12303" y="29856"/>
                      <a:pt x="12828" y="29514"/>
                    </a:cubicBezTo>
                    <a:cubicBezTo>
                      <a:pt x="12029" y="27847"/>
                      <a:pt x="11436" y="26021"/>
                      <a:pt x="11619" y="24264"/>
                    </a:cubicBezTo>
                    <a:cubicBezTo>
                      <a:pt x="11870" y="21571"/>
                      <a:pt x="13764" y="14175"/>
                      <a:pt x="13650" y="13011"/>
                    </a:cubicBezTo>
                    <a:cubicBezTo>
                      <a:pt x="13536" y="11847"/>
                      <a:pt x="12235" y="10820"/>
                      <a:pt x="10888" y="10637"/>
                    </a:cubicBezTo>
                    <a:cubicBezTo>
                      <a:pt x="10888" y="10637"/>
                      <a:pt x="9473" y="6940"/>
                      <a:pt x="10454" y="5753"/>
                    </a:cubicBezTo>
                    <a:cubicBezTo>
                      <a:pt x="11436" y="4589"/>
                      <a:pt x="5547" y="1"/>
                      <a:pt x="55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64;p40">
                <a:extLst>
                  <a:ext uri="{FF2B5EF4-FFF2-40B4-BE49-F238E27FC236}">
                    <a16:creationId xmlns:a16="http://schemas.microsoft.com/office/drawing/2014/main" id="{93623CD3-92AA-C0E0-933B-1916696B54DF}"/>
                  </a:ext>
                </a:extLst>
              </p:cNvPr>
              <p:cNvSpPr/>
              <p:nvPr/>
            </p:nvSpPr>
            <p:spPr>
              <a:xfrm>
                <a:off x="3936950" y="2943375"/>
                <a:ext cx="255675" cy="81650"/>
              </a:xfrm>
              <a:custGeom>
                <a:avLst/>
                <a:gdLst/>
                <a:ahLst/>
                <a:cxnLst/>
                <a:rect l="l" t="t" r="r" b="b"/>
                <a:pathLst>
                  <a:path w="10227" h="3266" extrusionOk="0">
                    <a:moveTo>
                      <a:pt x="1" y="0"/>
                    </a:moveTo>
                    <a:cubicBezTo>
                      <a:pt x="206" y="274"/>
                      <a:pt x="457" y="548"/>
                      <a:pt x="777" y="822"/>
                    </a:cubicBezTo>
                    <a:cubicBezTo>
                      <a:pt x="777" y="822"/>
                      <a:pt x="594" y="1393"/>
                      <a:pt x="343" y="2237"/>
                    </a:cubicBezTo>
                    <a:cubicBezTo>
                      <a:pt x="1119" y="2534"/>
                      <a:pt x="1918" y="2716"/>
                      <a:pt x="2717" y="2876"/>
                    </a:cubicBezTo>
                    <a:cubicBezTo>
                      <a:pt x="3790" y="3059"/>
                      <a:pt x="4885" y="3150"/>
                      <a:pt x="5981" y="3196"/>
                    </a:cubicBezTo>
                    <a:cubicBezTo>
                      <a:pt x="6718" y="3240"/>
                      <a:pt x="7455" y="3265"/>
                      <a:pt x="8192" y="3265"/>
                    </a:cubicBezTo>
                    <a:cubicBezTo>
                      <a:pt x="8596" y="3265"/>
                      <a:pt x="9000" y="3258"/>
                      <a:pt x="9405" y="3241"/>
                    </a:cubicBezTo>
                    <a:cubicBezTo>
                      <a:pt x="9656" y="3241"/>
                      <a:pt x="9930" y="3219"/>
                      <a:pt x="10181" y="3196"/>
                    </a:cubicBezTo>
                    <a:cubicBezTo>
                      <a:pt x="10158" y="2876"/>
                      <a:pt x="10158" y="2557"/>
                      <a:pt x="10204" y="2260"/>
                    </a:cubicBezTo>
                    <a:cubicBezTo>
                      <a:pt x="10204" y="2146"/>
                      <a:pt x="10226" y="2032"/>
                      <a:pt x="10226" y="1918"/>
                    </a:cubicBezTo>
                    <a:cubicBezTo>
                      <a:pt x="9336" y="1895"/>
                      <a:pt x="8446" y="1826"/>
                      <a:pt x="7556" y="1735"/>
                    </a:cubicBezTo>
                    <a:cubicBezTo>
                      <a:pt x="6643" y="1644"/>
                      <a:pt x="5730" y="1507"/>
                      <a:pt x="4840" y="1324"/>
                    </a:cubicBezTo>
                    <a:cubicBezTo>
                      <a:pt x="3949" y="1141"/>
                      <a:pt x="3059" y="936"/>
                      <a:pt x="2169" y="685"/>
                    </a:cubicBezTo>
                    <a:cubicBezTo>
                      <a:pt x="1439" y="480"/>
                      <a:pt x="731" y="251"/>
                      <a:pt x="1" y="0"/>
                    </a:cubicBezTo>
                    <a:close/>
                  </a:path>
                </a:pathLst>
              </a:custGeom>
              <a:solidFill>
                <a:srgbClr val="5B4B68">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65;p40">
                <a:extLst>
                  <a:ext uri="{FF2B5EF4-FFF2-40B4-BE49-F238E27FC236}">
                    <a16:creationId xmlns:a16="http://schemas.microsoft.com/office/drawing/2014/main" id="{F2E68AD2-A3AC-8D5C-EF90-0212B6C24A3B}"/>
                  </a:ext>
                </a:extLst>
              </p:cNvPr>
              <p:cNvSpPr/>
              <p:nvPr/>
            </p:nvSpPr>
            <p:spPr>
              <a:xfrm>
                <a:off x="4035675" y="2453200"/>
                <a:ext cx="128975" cy="106725"/>
              </a:xfrm>
              <a:custGeom>
                <a:avLst/>
                <a:gdLst/>
                <a:ahLst/>
                <a:cxnLst/>
                <a:rect l="l" t="t" r="r" b="b"/>
                <a:pathLst>
                  <a:path w="5159" h="4269" extrusionOk="0">
                    <a:moveTo>
                      <a:pt x="2968" y="0"/>
                    </a:moveTo>
                    <a:cubicBezTo>
                      <a:pt x="2306" y="297"/>
                      <a:pt x="1689" y="708"/>
                      <a:pt x="1165" y="1210"/>
                    </a:cubicBezTo>
                    <a:cubicBezTo>
                      <a:pt x="891" y="1461"/>
                      <a:pt x="640" y="1758"/>
                      <a:pt x="457" y="2077"/>
                    </a:cubicBezTo>
                    <a:cubicBezTo>
                      <a:pt x="251" y="2374"/>
                      <a:pt x="92" y="2694"/>
                      <a:pt x="46" y="3036"/>
                    </a:cubicBezTo>
                    <a:cubicBezTo>
                      <a:pt x="0" y="3356"/>
                      <a:pt x="69" y="3675"/>
                      <a:pt x="297" y="3881"/>
                    </a:cubicBezTo>
                    <a:cubicBezTo>
                      <a:pt x="617" y="4177"/>
                      <a:pt x="1096" y="4269"/>
                      <a:pt x="1530" y="4269"/>
                    </a:cubicBezTo>
                    <a:cubicBezTo>
                      <a:pt x="2009" y="4246"/>
                      <a:pt x="2466" y="4109"/>
                      <a:pt x="2899" y="3949"/>
                    </a:cubicBezTo>
                    <a:cubicBezTo>
                      <a:pt x="3356" y="3789"/>
                      <a:pt x="3812" y="3630"/>
                      <a:pt x="4223" y="3401"/>
                    </a:cubicBezTo>
                    <a:cubicBezTo>
                      <a:pt x="4543" y="3219"/>
                      <a:pt x="4862" y="3013"/>
                      <a:pt x="5159" y="2785"/>
                    </a:cubicBezTo>
                    <a:cubicBezTo>
                      <a:pt x="4976" y="2077"/>
                      <a:pt x="3995" y="1005"/>
                      <a:pt x="29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66;p40">
                <a:extLst>
                  <a:ext uri="{FF2B5EF4-FFF2-40B4-BE49-F238E27FC236}">
                    <a16:creationId xmlns:a16="http://schemas.microsoft.com/office/drawing/2014/main" id="{A4151C8C-BEC5-BBF7-51F7-8F997F73337C}"/>
                  </a:ext>
                </a:extLst>
              </p:cNvPr>
              <p:cNvSpPr/>
              <p:nvPr/>
            </p:nvSpPr>
            <p:spPr>
              <a:xfrm>
                <a:off x="4033950" y="2393275"/>
                <a:ext cx="116450" cy="105200"/>
              </a:xfrm>
              <a:custGeom>
                <a:avLst/>
                <a:gdLst/>
                <a:ahLst/>
                <a:cxnLst/>
                <a:rect l="l" t="t" r="r" b="b"/>
                <a:pathLst>
                  <a:path w="4658" h="4208" extrusionOk="0">
                    <a:moveTo>
                      <a:pt x="252" y="1"/>
                    </a:moveTo>
                    <a:cubicBezTo>
                      <a:pt x="252" y="1"/>
                      <a:pt x="366" y="1439"/>
                      <a:pt x="1" y="2146"/>
                    </a:cubicBezTo>
                    <a:cubicBezTo>
                      <a:pt x="24" y="2192"/>
                      <a:pt x="69" y="2260"/>
                      <a:pt x="115" y="2306"/>
                    </a:cubicBezTo>
                    <a:cubicBezTo>
                      <a:pt x="435" y="2717"/>
                      <a:pt x="777" y="3082"/>
                      <a:pt x="1188" y="3356"/>
                    </a:cubicBezTo>
                    <a:cubicBezTo>
                      <a:pt x="1622" y="3653"/>
                      <a:pt x="2101" y="3904"/>
                      <a:pt x="2580" y="4041"/>
                    </a:cubicBezTo>
                    <a:cubicBezTo>
                      <a:pt x="2978" y="4167"/>
                      <a:pt x="3377" y="4208"/>
                      <a:pt x="3775" y="4208"/>
                    </a:cubicBezTo>
                    <a:cubicBezTo>
                      <a:pt x="3879" y="4208"/>
                      <a:pt x="3983" y="4205"/>
                      <a:pt x="4087" y="4201"/>
                    </a:cubicBezTo>
                    <a:cubicBezTo>
                      <a:pt x="4292" y="4201"/>
                      <a:pt x="4475" y="4178"/>
                      <a:pt x="4657" y="4155"/>
                    </a:cubicBezTo>
                    <a:cubicBezTo>
                      <a:pt x="3311" y="2375"/>
                      <a:pt x="252" y="1"/>
                      <a:pt x="252" y="1"/>
                    </a:cubicBezTo>
                    <a:close/>
                  </a:path>
                </a:pathLst>
              </a:custGeom>
              <a:solidFill>
                <a:srgbClr val="5B4B68">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67;p40">
                <a:extLst>
                  <a:ext uri="{FF2B5EF4-FFF2-40B4-BE49-F238E27FC236}">
                    <a16:creationId xmlns:a16="http://schemas.microsoft.com/office/drawing/2014/main" id="{2B09E84A-C36F-E679-C160-2DD113876279}"/>
                  </a:ext>
                </a:extLst>
              </p:cNvPr>
              <p:cNvSpPr/>
              <p:nvPr/>
            </p:nvSpPr>
            <p:spPr>
              <a:xfrm>
                <a:off x="3988300" y="2511600"/>
                <a:ext cx="33125" cy="30600"/>
              </a:xfrm>
              <a:custGeom>
                <a:avLst/>
                <a:gdLst/>
                <a:ahLst/>
                <a:cxnLst/>
                <a:rect l="l" t="t" r="r" b="b"/>
                <a:pathLst>
                  <a:path w="1325" h="1224" extrusionOk="0">
                    <a:moveTo>
                      <a:pt x="356" y="1"/>
                    </a:moveTo>
                    <a:cubicBezTo>
                      <a:pt x="337" y="1"/>
                      <a:pt x="317" y="5"/>
                      <a:pt x="298" y="15"/>
                    </a:cubicBezTo>
                    <a:cubicBezTo>
                      <a:pt x="1" y="152"/>
                      <a:pt x="686" y="791"/>
                      <a:pt x="686" y="791"/>
                    </a:cubicBezTo>
                    <a:cubicBezTo>
                      <a:pt x="184" y="814"/>
                      <a:pt x="47" y="997"/>
                      <a:pt x="206" y="1179"/>
                    </a:cubicBezTo>
                    <a:cubicBezTo>
                      <a:pt x="238" y="1211"/>
                      <a:pt x="278" y="1223"/>
                      <a:pt x="322" y="1223"/>
                    </a:cubicBezTo>
                    <a:cubicBezTo>
                      <a:pt x="405" y="1223"/>
                      <a:pt x="505" y="1179"/>
                      <a:pt x="594" y="1134"/>
                    </a:cubicBezTo>
                    <a:lnTo>
                      <a:pt x="617" y="1134"/>
                    </a:lnTo>
                    <a:lnTo>
                      <a:pt x="640" y="1111"/>
                    </a:lnTo>
                    <a:cubicBezTo>
                      <a:pt x="800" y="1042"/>
                      <a:pt x="1325" y="905"/>
                      <a:pt x="1325" y="905"/>
                    </a:cubicBezTo>
                    <a:cubicBezTo>
                      <a:pt x="914" y="860"/>
                      <a:pt x="663" y="358"/>
                      <a:pt x="663" y="358"/>
                    </a:cubicBezTo>
                    <a:cubicBezTo>
                      <a:pt x="565" y="163"/>
                      <a:pt x="468" y="1"/>
                      <a:pt x="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68;p40">
                <a:extLst>
                  <a:ext uri="{FF2B5EF4-FFF2-40B4-BE49-F238E27FC236}">
                    <a16:creationId xmlns:a16="http://schemas.microsoft.com/office/drawing/2014/main" id="{A1A2FD12-B54E-24AC-D0A4-8283A1ACC8AA}"/>
                  </a:ext>
                </a:extLst>
              </p:cNvPr>
              <p:cNvSpPr/>
              <p:nvPr/>
            </p:nvSpPr>
            <p:spPr>
              <a:xfrm>
                <a:off x="4011125" y="2483450"/>
                <a:ext cx="7450" cy="11425"/>
              </a:xfrm>
              <a:custGeom>
                <a:avLst/>
                <a:gdLst/>
                <a:ahLst/>
                <a:cxnLst/>
                <a:rect l="l" t="t" r="r" b="b"/>
                <a:pathLst>
                  <a:path w="298" h="457" extrusionOk="0">
                    <a:moveTo>
                      <a:pt x="252" y="0"/>
                    </a:moveTo>
                    <a:cubicBezTo>
                      <a:pt x="229" y="0"/>
                      <a:pt x="229" y="23"/>
                      <a:pt x="229" y="23"/>
                    </a:cubicBezTo>
                    <a:cubicBezTo>
                      <a:pt x="252" y="114"/>
                      <a:pt x="252" y="205"/>
                      <a:pt x="206" y="274"/>
                    </a:cubicBezTo>
                    <a:cubicBezTo>
                      <a:pt x="161" y="365"/>
                      <a:pt x="92" y="411"/>
                      <a:pt x="1" y="411"/>
                    </a:cubicBezTo>
                    <a:cubicBezTo>
                      <a:pt x="1" y="411"/>
                      <a:pt x="1" y="434"/>
                      <a:pt x="1" y="434"/>
                    </a:cubicBezTo>
                    <a:cubicBezTo>
                      <a:pt x="1" y="457"/>
                      <a:pt x="1" y="457"/>
                      <a:pt x="1" y="457"/>
                    </a:cubicBezTo>
                    <a:lnTo>
                      <a:pt x="24" y="457"/>
                    </a:lnTo>
                    <a:cubicBezTo>
                      <a:pt x="115" y="434"/>
                      <a:pt x="184" y="388"/>
                      <a:pt x="229" y="297"/>
                    </a:cubicBezTo>
                    <a:cubicBezTo>
                      <a:pt x="275" y="205"/>
                      <a:pt x="298" y="114"/>
                      <a:pt x="275" y="23"/>
                    </a:cubicBezTo>
                    <a:cubicBezTo>
                      <a:pt x="252" y="0"/>
                      <a:pt x="252" y="0"/>
                      <a:pt x="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69;p40">
                <a:extLst>
                  <a:ext uri="{FF2B5EF4-FFF2-40B4-BE49-F238E27FC236}">
                    <a16:creationId xmlns:a16="http://schemas.microsoft.com/office/drawing/2014/main" id="{21D8F836-39B6-2503-AFCA-12D83B8BF1E3}"/>
                  </a:ext>
                </a:extLst>
              </p:cNvPr>
              <p:cNvSpPr/>
              <p:nvPr/>
            </p:nvSpPr>
            <p:spPr>
              <a:xfrm>
                <a:off x="3925550" y="3125975"/>
                <a:ext cx="8000" cy="16000"/>
              </a:xfrm>
              <a:custGeom>
                <a:avLst/>
                <a:gdLst/>
                <a:ahLst/>
                <a:cxnLst/>
                <a:rect l="l" t="t" r="r" b="b"/>
                <a:pathLst>
                  <a:path w="320" h="640" extrusionOk="0">
                    <a:moveTo>
                      <a:pt x="91" y="0"/>
                    </a:moveTo>
                    <a:cubicBezTo>
                      <a:pt x="0" y="183"/>
                      <a:pt x="0" y="365"/>
                      <a:pt x="46" y="548"/>
                    </a:cubicBezTo>
                    <a:cubicBezTo>
                      <a:pt x="46" y="571"/>
                      <a:pt x="69" y="594"/>
                      <a:pt x="91" y="617"/>
                    </a:cubicBezTo>
                    <a:cubicBezTo>
                      <a:pt x="91" y="639"/>
                      <a:pt x="114" y="639"/>
                      <a:pt x="137" y="639"/>
                    </a:cubicBezTo>
                    <a:cubicBezTo>
                      <a:pt x="183" y="639"/>
                      <a:pt x="228" y="639"/>
                      <a:pt x="251" y="617"/>
                    </a:cubicBezTo>
                    <a:cubicBezTo>
                      <a:pt x="274" y="571"/>
                      <a:pt x="297" y="502"/>
                      <a:pt x="297" y="457"/>
                    </a:cubicBezTo>
                    <a:cubicBezTo>
                      <a:pt x="320" y="411"/>
                      <a:pt x="320" y="365"/>
                      <a:pt x="320" y="320"/>
                    </a:cubicBezTo>
                    <a:cubicBezTo>
                      <a:pt x="297" y="274"/>
                      <a:pt x="297" y="229"/>
                      <a:pt x="274" y="183"/>
                    </a:cubicBezTo>
                    <a:cubicBezTo>
                      <a:pt x="251" y="160"/>
                      <a:pt x="228" y="137"/>
                      <a:pt x="183" y="137"/>
                    </a:cubicBezTo>
                    <a:cubicBezTo>
                      <a:pt x="160" y="137"/>
                      <a:pt x="137" y="183"/>
                      <a:pt x="114" y="229"/>
                    </a:cubicBezTo>
                    <a:cubicBezTo>
                      <a:pt x="114" y="297"/>
                      <a:pt x="91" y="365"/>
                      <a:pt x="114" y="434"/>
                    </a:cubicBezTo>
                    <a:cubicBezTo>
                      <a:pt x="114" y="434"/>
                      <a:pt x="114" y="457"/>
                      <a:pt x="137" y="457"/>
                    </a:cubicBezTo>
                    <a:cubicBezTo>
                      <a:pt x="137" y="457"/>
                      <a:pt x="137" y="434"/>
                      <a:pt x="137" y="434"/>
                    </a:cubicBezTo>
                    <a:cubicBezTo>
                      <a:pt x="137" y="365"/>
                      <a:pt x="137" y="297"/>
                      <a:pt x="160" y="229"/>
                    </a:cubicBezTo>
                    <a:cubicBezTo>
                      <a:pt x="160" y="229"/>
                      <a:pt x="160" y="183"/>
                      <a:pt x="206" y="183"/>
                    </a:cubicBezTo>
                    <a:cubicBezTo>
                      <a:pt x="212" y="176"/>
                      <a:pt x="217" y="173"/>
                      <a:pt x="221" y="173"/>
                    </a:cubicBezTo>
                    <a:cubicBezTo>
                      <a:pt x="230" y="173"/>
                      <a:pt x="235" y="190"/>
                      <a:pt x="251" y="206"/>
                    </a:cubicBezTo>
                    <a:cubicBezTo>
                      <a:pt x="274" y="229"/>
                      <a:pt x="274" y="274"/>
                      <a:pt x="274" y="320"/>
                    </a:cubicBezTo>
                    <a:cubicBezTo>
                      <a:pt x="274" y="365"/>
                      <a:pt x="274" y="411"/>
                      <a:pt x="274" y="457"/>
                    </a:cubicBezTo>
                    <a:cubicBezTo>
                      <a:pt x="274" y="502"/>
                      <a:pt x="251" y="548"/>
                      <a:pt x="228" y="594"/>
                    </a:cubicBezTo>
                    <a:cubicBezTo>
                      <a:pt x="206" y="605"/>
                      <a:pt x="183" y="611"/>
                      <a:pt x="163" y="611"/>
                    </a:cubicBezTo>
                    <a:cubicBezTo>
                      <a:pt x="143" y="611"/>
                      <a:pt x="126" y="605"/>
                      <a:pt x="114" y="594"/>
                    </a:cubicBezTo>
                    <a:cubicBezTo>
                      <a:pt x="91" y="571"/>
                      <a:pt x="69" y="548"/>
                      <a:pt x="69" y="525"/>
                    </a:cubicBezTo>
                    <a:cubicBezTo>
                      <a:pt x="23" y="365"/>
                      <a:pt x="46" y="183"/>
                      <a:pt x="114" y="23"/>
                    </a:cubicBezTo>
                    <a:cubicBezTo>
                      <a:pt x="114" y="0"/>
                      <a:pt x="114"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70;p40">
                <a:extLst>
                  <a:ext uri="{FF2B5EF4-FFF2-40B4-BE49-F238E27FC236}">
                    <a16:creationId xmlns:a16="http://schemas.microsoft.com/office/drawing/2014/main" id="{0161E3D7-A3B2-2AC2-FF5E-0B6EC0AA92F8}"/>
                  </a:ext>
                </a:extLst>
              </p:cNvPr>
              <p:cNvSpPr/>
              <p:nvPr/>
            </p:nvSpPr>
            <p:spPr>
              <a:xfrm>
                <a:off x="4120700" y="3439825"/>
                <a:ext cx="134125" cy="187750"/>
              </a:xfrm>
              <a:custGeom>
                <a:avLst/>
                <a:gdLst/>
                <a:ahLst/>
                <a:cxnLst/>
                <a:rect l="l" t="t" r="r" b="b"/>
                <a:pathLst>
                  <a:path w="5365" h="7510" extrusionOk="0">
                    <a:moveTo>
                      <a:pt x="4725" y="0"/>
                    </a:moveTo>
                    <a:cubicBezTo>
                      <a:pt x="3904" y="1027"/>
                      <a:pt x="3082" y="1735"/>
                      <a:pt x="2785" y="2579"/>
                    </a:cubicBezTo>
                    <a:cubicBezTo>
                      <a:pt x="2443" y="3447"/>
                      <a:pt x="1096" y="5729"/>
                      <a:pt x="0" y="7510"/>
                    </a:cubicBezTo>
                    <a:lnTo>
                      <a:pt x="5364" y="7510"/>
                    </a:lnTo>
                    <a:lnTo>
                      <a:pt x="4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71;p40">
                <a:extLst>
                  <a:ext uri="{FF2B5EF4-FFF2-40B4-BE49-F238E27FC236}">
                    <a16:creationId xmlns:a16="http://schemas.microsoft.com/office/drawing/2014/main" id="{66AF2268-E4D3-C0D1-31EE-9EC91D752CB4}"/>
                  </a:ext>
                </a:extLst>
              </p:cNvPr>
              <p:cNvSpPr/>
              <p:nvPr/>
            </p:nvSpPr>
            <p:spPr>
              <a:xfrm>
                <a:off x="3895300" y="3103725"/>
                <a:ext cx="415450" cy="523850"/>
              </a:xfrm>
              <a:custGeom>
                <a:avLst/>
                <a:gdLst/>
                <a:ahLst/>
                <a:cxnLst/>
                <a:rect l="l" t="t" r="r" b="b"/>
                <a:pathLst>
                  <a:path w="16618" h="20954" extrusionOk="0">
                    <a:moveTo>
                      <a:pt x="12600" y="0"/>
                    </a:moveTo>
                    <a:cubicBezTo>
                      <a:pt x="12554" y="46"/>
                      <a:pt x="12509" y="69"/>
                      <a:pt x="12463" y="114"/>
                    </a:cubicBezTo>
                    <a:cubicBezTo>
                      <a:pt x="12098" y="479"/>
                      <a:pt x="11710" y="799"/>
                      <a:pt x="11322" y="1141"/>
                    </a:cubicBezTo>
                    <a:cubicBezTo>
                      <a:pt x="10888" y="1507"/>
                      <a:pt x="10477" y="1917"/>
                      <a:pt x="10044" y="2283"/>
                    </a:cubicBezTo>
                    <a:cubicBezTo>
                      <a:pt x="9587" y="2716"/>
                      <a:pt x="9085" y="3104"/>
                      <a:pt x="8606" y="3492"/>
                    </a:cubicBezTo>
                    <a:cubicBezTo>
                      <a:pt x="7624" y="4246"/>
                      <a:pt x="6620" y="4976"/>
                      <a:pt x="5570" y="5615"/>
                    </a:cubicBezTo>
                    <a:cubicBezTo>
                      <a:pt x="4680" y="6186"/>
                      <a:pt x="3789" y="6711"/>
                      <a:pt x="2854" y="7190"/>
                    </a:cubicBezTo>
                    <a:cubicBezTo>
                      <a:pt x="3287" y="8194"/>
                      <a:pt x="3630" y="8902"/>
                      <a:pt x="3630" y="8902"/>
                    </a:cubicBezTo>
                    <a:cubicBezTo>
                      <a:pt x="3630" y="8902"/>
                      <a:pt x="1073" y="16754"/>
                      <a:pt x="0" y="20954"/>
                    </a:cubicBezTo>
                    <a:lnTo>
                      <a:pt x="8240" y="20954"/>
                    </a:lnTo>
                    <a:lnTo>
                      <a:pt x="13627" y="11915"/>
                    </a:lnTo>
                    <a:lnTo>
                      <a:pt x="13741" y="13444"/>
                    </a:lnTo>
                    <a:cubicBezTo>
                      <a:pt x="14426" y="12577"/>
                      <a:pt x="15134" y="11504"/>
                      <a:pt x="15613" y="9952"/>
                    </a:cubicBezTo>
                    <a:cubicBezTo>
                      <a:pt x="16617" y="6551"/>
                      <a:pt x="15636" y="5569"/>
                      <a:pt x="14358" y="3470"/>
                    </a:cubicBezTo>
                    <a:cubicBezTo>
                      <a:pt x="13764" y="2442"/>
                      <a:pt x="13079" y="1255"/>
                      <a:pt x="1260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72;p40">
                <a:extLst>
                  <a:ext uri="{FF2B5EF4-FFF2-40B4-BE49-F238E27FC236}">
                    <a16:creationId xmlns:a16="http://schemas.microsoft.com/office/drawing/2014/main" id="{571242C4-6882-185E-F243-196CEDE8EA15}"/>
                  </a:ext>
                </a:extLst>
              </p:cNvPr>
              <p:cNvSpPr/>
              <p:nvPr/>
            </p:nvSpPr>
            <p:spPr>
              <a:xfrm>
                <a:off x="4101300" y="3401575"/>
                <a:ext cx="137550" cy="226000"/>
              </a:xfrm>
              <a:custGeom>
                <a:avLst/>
                <a:gdLst/>
                <a:ahLst/>
                <a:cxnLst/>
                <a:rect l="l" t="t" r="r" b="b"/>
                <a:pathLst>
                  <a:path w="5502" h="9040" extrusionOk="0">
                    <a:moveTo>
                      <a:pt x="5387" y="1"/>
                    </a:moveTo>
                    <a:lnTo>
                      <a:pt x="0" y="9040"/>
                    </a:lnTo>
                    <a:lnTo>
                      <a:pt x="776" y="9040"/>
                    </a:lnTo>
                    <a:cubicBezTo>
                      <a:pt x="1872" y="7259"/>
                      <a:pt x="3219" y="4977"/>
                      <a:pt x="3561" y="4109"/>
                    </a:cubicBezTo>
                    <a:cubicBezTo>
                      <a:pt x="3858" y="3265"/>
                      <a:pt x="4680" y="2557"/>
                      <a:pt x="5501" y="1530"/>
                    </a:cubicBezTo>
                    <a:lnTo>
                      <a:pt x="538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73;p40">
                <a:extLst>
                  <a:ext uri="{FF2B5EF4-FFF2-40B4-BE49-F238E27FC236}">
                    <a16:creationId xmlns:a16="http://schemas.microsoft.com/office/drawing/2014/main" id="{AE22D8E4-377B-65FC-54E4-CBE2DB1021CB}"/>
                  </a:ext>
                </a:extLst>
              </p:cNvPr>
              <p:cNvSpPr/>
              <p:nvPr/>
            </p:nvSpPr>
            <p:spPr>
              <a:xfrm>
                <a:off x="3901575" y="2721900"/>
                <a:ext cx="323575" cy="291775"/>
              </a:xfrm>
              <a:custGeom>
                <a:avLst/>
                <a:gdLst/>
                <a:ahLst/>
                <a:cxnLst/>
                <a:rect l="l" t="t" r="r" b="b"/>
                <a:pathLst>
                  <a:path w="12943" h="11671" extrusionOk="0">
                    <a:moveTo>
                      <a:pt x="11375" y="1"/>
                    </a:moveTo>
                    <a:cubicBezTo>
                      <a:pt x="10358" y="1"/>
                      <a:pt x="9202" y="202"/>
                      <a:pt x="8377" y="1144"/>
                    </a:cubicBezTo>
                    <a:cubicBezTo>
                      <a:pt x="7533" y="2103"/>
                      <a:pt x="5615" y="2331"/>
                      <a:pt x="4018" y="2331"/>
                    </a:cubicBezTo>
                    <a:cubicBezTo>
                      <a:pt x="2876" y="3495"/>
                      <a:pt x="1826" y="4614"/>
                      <a:pt x="1621" y="4910"/>
                    </a:cubicBezTo>
                    <a:cubicBezTo>
                      <a:pt x="1210" y="5595"/>
                      <a:pt x="0" y="7969"/>
                      <a:pt x="2192" y="9681"/>
                    </a:cubicBezTo>
                    <a:cubicBezTo>
                      <a:pt x="2192" y="9681"/>
                      <a:pt x="6413" y="11671"/>
                      <a:pt x="10743" y="11671"/>
                    </a:cubicBezTo>
                    <a:cubicBezTo>
                      <a:pt x="11027" y="11671"/>
                      <a:pt x="11312" y="11662"/>
                      <a:pt x="11596" y="11644"/>
                    </a:cubicBezTo>
                    <a:cubicBezTo>
                      <a:pt x="11596" y="11461"/>
                      <a:pt x="11596" y="11302"/>
                      <a:pt x="11619" y="11119"/>
                    </a:cubicBezTo>
                    <a:cubicBezTo>
                      <a:pt x="11870" y="8426"/>
                      <a:pt x="12942" y="1692"/>
                      <a:pt x="12851" y="551"/>
                    </a:cubicBezTo>
                    <a:cubicBezTo>
                      <a:pt x="12851" y="528"/>
                      <a:pt x="12851" y="94"/>
                      <a:pt x="12851" y="94"/>
                    </a:cubicBezTo>
                    <a:cubicBezTo>
                      <a:pt x="12454" y="62"/>
                      <a:pt x="11936" y="1"/>
                      <a:pt x="113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74;p40">
                <a:extLst>
                  <a:ext uri="{FF2B5EF4-FFF2-40B4-BE49-F238E27FC236}">
                    <a16:creationId xmlns:a16="http://schemas.microsoft.com/office/drawing/2014/main" id="{0532ED75-F0BE-A072-A765-6AB8FA761E4C}"/>
                  </a:ext>
                </a:extLst>
              </p:cNvPr>
              <p:cNvSpPr/>
              <p:nvPr/>
            </p:nvSpPr>
            <p:spPr>
              <a:xfrm>
                <a:off x="4262225" y="2538800"/>
                <a:ext cx="575" cy="575"/>
              </a:xfrm>
              <a:custGeom>
                <a:avLst/>
                <a:gdLst/>
                <a:ahLst/>
                <a:cxnLst/>
                <a:rect l="l" t="t" r="r" b="b"/>
                <a:pathLst>
                  <a:path w="23" h="23" extrusionOk="0">
                    <a:moveTo>
                      <a:pt x="0" y="0"/>
                    </a:moveTo>
                    <a:cubicBezTo>
                      <a:pt x="0" y="23"/>
                      <a:pt x="23" y="23"/>
                      <a:pt x="23" y="23"/>
                    </a:cubicBezTo>
                    <a:lnTo>
                      <a:pt x="0" y="0"/>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75;p40">
                <a:extLst>
                  <a:ext uri="{FF2B5EF4-FFF2-40B4-BE49-F238E27FC236}">
                    <a16:creationId xmlns:a16="http://schemas.microsoft.com/office/drawing/2014/main" id="{5F486C12-2649-61CE-3F64-40C8D7C0F4A5}"/>
                  </a:ext>
                </a:extLst>
              </p:cNvPr>
              <p:cNvSpPr/>
              <p:nvPr/>
            </p:nvSpPr>
            <p:spPr>
              <a:xfrm>
                <a:off x="4260500" y="2510825"/>
                <a:ext cx="25" cy="600"/>
              </a:xfrm>
              <a:custGeom>
                <a:avLst/>
                <a:gdLst/>
                <a:ahLst/>
                <a:cxnLst/>
                <a:rect l="l" t="t" r="r" b="b"/>
                <a:pathLst>
                  <a:path w="1" h="24" extrusionOk="0">
                    <a:moveTo>
                      <a:pt x="1" y="23"/>
                    </a:moveTo>
                    <a:cubicBezTo>
                      <a:pt x="1" y="23"/>
                      <a:pt x="1" y="23"/>
                      <a:pt x="1" y="23"/>
                    </a:cubicBezTo>
                    <a:cubicBezTo>
                      <a:pt x="1" y="1"/>
                      <a:pt x="1" y="23"/>
                      <a:pt x="1" y="23"/>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76;p40">
                <a:extLst>
                  <a:ext uri="{FF2B5EF4-FFF2-40B4-BE49-F238E27FC236}">
                    <a16:creationId xmlns:a16="http://schemas.microsoft.com/office/drawing/2014/main" id="{EBC8AA99-028A-558B-0651-BB19E1CEE441}"/>
                  </a:ext>
                </a:extLst>
              </p:cNvPr>
              <p:cNvSpPr/>
              <p:nvPr/>
            </p:nvSpPr>
            <p:spPr>
              <a:xfrm>
                <a:off x="4260500" y="2520525"/>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77;p40">
                <a:extLst>
                  <a:ext uri="{FF2B5EF4-FFF2-40B4-BE49-F238E27FC236}">
                    <a16:creationId xmlns:a16="http://schemas.microsoft.com/office/drawing/2014/main" id="{927B00FC-5CE4-EFA8-659A-8B310FEFF1AA}"/>
                  </a:ext>
                </a:extLst>
              </p:cNvPr>
              <p:cNvSpPr/>
              <p:nvPr/>
            </p:nvSpPr>
            <p:spPr>
              <a:xfrm>
                <a:off x="4262775" y="2539350"/>
                <a:ext cx="25" cy="25"/>
              </a:xfrm>
              <a:custGeom>
                <a:avLst/>
                <a:gdLst/>
                <a:ahLst/>
                <a:cxnLst/>
                <a:rect l="l" t="t" r="r" b="b"/>
                <a:pathLst>
                  <a:path w="1" h="1" extrusionOk="0">
                    <a:moveTo>
                      <a:pt x="1" y="1"/>
                    </a:moveTo>
                    <a:lnTo>
                      <a:pt x="1" y="1"/>
                    </a:lnTo>
                    <a:cubicBezTo>
                      <a:pt x="1" y="1"/>
                      <a:pt x="1" y="1"/>
                      <a:pt x="1"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78;p40">
                <a:extLst>
                  <a:ext uri="{FF2B5EF4-FFF2-40B4-BE49-F238E27FC236}">
                    <a16:creationId xmlns:a16="http://schemas.microsoft.com/office/drawing/2014/main" id="{76F40872-1373-A7B9-07AC-26B32B64D37E}"/>
                  </a:ext>
                </a:extLst>
              </p:cNvPr>
              <p:cNvSpPr/>
              <p:nvPr/>
            </p:nvSpPr>
            <p:spPr>
              <a:xfrm>
                <a:off x="4262775" y="2545625"/>
                <a:ext cx="600" cy="1175"/>
              </a:xfrm>
              <a:custGeom>
                <a:avLst/>
                <a:gdLst/>
                <a:ahLst/>
                <a:cxnLst/>
                <a:rect l="l" t="t" r="r" b="b"/>
                <a:pathLst>
                  <a:path w="24" h="47" extrusionOk="0">
                    <a:moveTo>
                      <a:pt x="1" y="1"/>
                    </a:moveTo>
                    <a:cubicBezTo>
                      <a:pt x="1" y="19"/>
                      <a:pt x="16" y="38"/>
                      <a:pt x="21" y="44"/>
                    </a:cubicBezTo>
                    <a:lnTo>
                      <a:pt x="21" y="44"/>
                    </a:lnTo>
                    <a:cubicBezTo>
                      <a:pt x="2" y="22"/>
                      <a:pt x="23" y="1"/>
                      <a:pt x="1" y="1"/>
                    </a:cubicBezTo>
                    <a:close/>
                    <a:moveTo>
                      <a:pt x="21" y="44"/>
                    </a:moveTo>
                    <a:lnTo>
                      <a:pt x="21" y="44"/>
                    </a:lnTo>
                    <a:cubicBezTo>
                      <a:pt x="22" y="45"/>
                      <a:pt x="23" y="46"/>
                      <a:pt x="24" y="47"/>
                    </a:cubicBezTo>
                    <a:lnTo>
                      <a:pt x="24" y="47"/>
                    </a:lnTo>
                    <a:cubicBezTo>
                      <a:pt x="24" y="47"/>
                      <a:pt x="23" y="46"/>
                      <a:pt x="21" y="44"/>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79;p40">
                <a:extLst>
                  <a:ext uri="{FF2B5EF4-FFF2-40B4-BE49-F238E27FC236}">
                    <a16:creationId xmlns:a16="http://schemas.microsoft.com/office/drawing/2014/main" id="{B20FE170-1053-5F3B-E2CE-1C8F3B973C9C}"/>
                  </a:ext>
                </a:extLst>
              </p:cNvPr>
              <p:cNvSpPr/>
              <p:nvPr/>
            </p:nvSpPr>
            <p:spPr>
              <a:xfrm>
                <a:off x="4022550" y="2316500"/>
                <a:ext cx="342975" cy="710400"/>
              </a:xfrm>
              <a:custGeom>
                <a:avLst/>
                <a:gdLst/>
                <a:ahLst/>
                <a:cxnLst/>
                <a:rect l="l" t="t" r="r" b="b"/>
                <a:pathLst>
                  <a:path w="13719" h="28416" extrusionOk="0">
                    <a:moveTo>
                      <a:pt x="2603" y="675"/>
                    </a:moveTo>
                    <a:cubicBezTo>
                      <a:pt x="2603" y="677"/>
                      <a:pt x="2602" y="678"/>
                      <a:pt x="2601" y="679"/>
                    </a:cubicBezTo>
                    <a:lnTo>
                      <a:pt x="2601" y="679"/>
                    </a:lnTo>
                    <a:cubicBezTo>
                      <a:pt x="2614" y="675"/>
                      <a:pt x="2616" y="675"/>
                      <a:pt x="2603" y="675"/>
                    </a:cubicBezTo>
                    <a:close/>
                    <a:moveTo>
                      <a:pt x="2601" y="679"/>
                    </a:moveTo>
                    <a:cubicBezTo>
                      <a:pt x="2597" y="681"/>
                      <a:pt x="2592" y="682"/>
                      <a:pt x="2586" y="685"/>
                    </a:cubicBezTo>
                    <a:lnTo>
                      <a:pt x="2586" y="685"/>
                    </a:lnTo>
                    <a:cubicBezTo>
                      <a:pt x="2593" y="684"/>
                      <a:pt x="2598" y="682"/>
                      <a:pt x="2601" y="679"/>
                    </a:cubicBezTo>
                    <a:close/>
                    <a:moveTo>
                      <a:pt x="2078" y="698"/>
                    </a:moveTo>
                    <a:cubicBezTo>
                      <a:pt x="2100" y="698"/>
                      <a:pt x="2169" y="721"/>
                      <a:pt x="2123" y="721"/>
                    </a:cubicBezTo>
                    <a:lnTo>
                      <a:pt x="2146" y="721"/>
                    </a:lnTo>
                    <a:lnTo>
                      <a:pt x="2169" y="698"/>
                    </a:lnTo>
                    <a:close/>
                    <a:moveTo>
                      <a:pt x="2237" y="721"/>
                    </a:moveTo>
                    <a:cubicBezTo>
                      <a:pt x="2237" y="721"/>
                      <a:pt x="2229" y="721"/>
                      <a:pt x="2227" y="726"/>
                    </a:cubicBezTo>
                    <a:lnTo>
                      <a:pt x="2227" y="726"/>
                    </a:lnTo>
                    <a:lnTo>
                      <a:pt x="2237" y="721"/>
                    </a:lnTo>
                    <a:close/>
                    <a:moveTo>
                      <a:pt x="3185" y="749"/>
                    </a:moveTo>
                    <a:cubicBezTo>
                      <a:pt x="3190" y="749"/>
                      <a:pt x="3196" y="755"/>
                      <a:pt x="3196" y="766"/>
                    </a:cubicBezTo>
                    <a:lnTo>
                      <a:pt x="3173" y="766"/>
                    </a:lnTo>
                    <a:cubicBezTo>
                      <a:pt x="3173" y="755"/>
                      <a:pt x="3179" y="749"/>
                      <a:pt x="3185" y="749"/>
                    </a:cubicBezTo>
                    <a:close/>
                    <a:moveTo>
                      <a:pt x="3584" y="812"/>
                    </a:moveTo>
                    <a:cubicBezTo>
                      <a:pt x="3593" y="812"/>
                      <a:pt x="3602" y="816"/>
                      <a:pt x="3613" y="820"/>
                    </a:cubicBezTo>
                    <a:lnTo>
                      <a:pt x="3613" y="820"/>
                    </a:lnTo>
                    <a:cubicBezTo>
                      <a:pt x="3613" y="812"/>
                      <a:pt x="3632" y="812"/>
                      <a:pt x="3584" y="812"/>
                    </a:cubicBezTo>
                    <a:close/>
                    <a:moveTo>
                      <a:pt x="1965" y="834"/>
                    </a:moveTo>
                    <a:lnTo>
                      <a:pt x="1965" y="834"/>
                    </a:lnTo>
                    <a:cubicBezTo>
                      <a:pt x="1964" y="834"/>
                      <a:pt x="1964" y="834"/>
                      <a:pt x="1963" y="835"/>
                    </a:cubicBezTo>
                    <a:lnTo>
                      <a:pt x="1986" y="835"/>
                    </a:lnTo>
                    <a:cubicBezTo>
                      <a:pt x="1979" y="835"/>
                      <a:pt x="1972" y="834"/>
                      <a:pt x="1965" y="834"/>
                    </a:cubicBezTo>
                    <a:close/>
                    <a:moveTo>
                      <a:pt x="3789" y="858"/>
                    </a:moveTo>
                    <a:cubicBezTo>
                      <a:pt x="3781" y="858"/>
                      <a:pt x="3782" y="858"/>
                      <a:pt x="3787" y="859"/>
                    </a:cubicBezTo>
                    <a:lnTo>
                      <a:pt x="3787" y="859"/>
                    </a:lnTo>
                    <a:cubicBezTo>
                      <a:pt x="3788" y="858"/>
                      <a:pt x="3789" y="858"/>
                      <a:pt x="3789" y="858"/>
                    </a:cubicBezTo>
                    <a:close/>
                    <a:moveTo>
                      <a:pt x="3264" y="812"/>
                    </a:moveTo>
                    <a:cubicBezTo>
                      <a:pt x="3287" y="812"/>
                      <a:pt x="3333" y="835"/>
                      <a:pt x="3287" y="835"/>
                    </a:cubicBezTo>
                    <a:cubicBezTo>
                      <a:pt x="3287" y="858"/>
                      <a:pt x="3379" y="858"/>
                      <a:pt x="3356" y="858"/>
                    </a:cubicBezTo>
                    <a:cubicBezTo>
                      <a:pt x="3379" y="858"/>
                      <a:pt x="3379" y="858"/>
                      <a:pt x="3379" y="880"/>
                    </a:cubicBezTo>
                    <a:cubicBezTo>
                      <a:pt x="3329" y="868"/>
                      <a:pt x="3272" y="862"/>
                      <a:pt x="3216" y="860"/>
                    </a:cubicBezTo>
                    <a:lnTo>
                      <a:pt x="3216" y="860"/>
                    </a:lnTo>
                    <a:cubicBezTo>
                      <a:pt x="3217" y="859"/>
                      <a:pt x="3218" y="858"/>
                      <a:pt x="3219" y="858"/>
                    </a:cubicBezTo>
                    <a:cubicBezTo>
                      <a:pt x="3242" y="858"/>
                      <a:pt x="3264" y="835"/>
                      <a:pt x="3287" y="835"/>
                    </a:cubicBezTo>
                    <a:cubicBezTo>
                      <a:pt x="3219" y="835"/>
                      <a:pt x="3287" y="835"/>
                      <a:pt x="3264" y="812"/>
                    </a:cubicBezTo>
                    <a:close/>
                    <a:moveTo>
                      <a:pt x="3721" y="858"/>
                    </a:moveTo>
                    <a:cubicBezTo>
                      <a:pt x="3721" y="858"/>
                      <a:pt x="3761" y="871"/>
                      <a:pt x="3790" y="877"/>
                    </a:cubicBezTo>
                    <a:lnTo>
                      <a:pt x="3790" y="877"/>
                    </a:lnTo>
                    <a:cubicBezTo>
                      <a:pt x="3790" y="878"/>
                      <a:pt x="3789" y="879"/>
                      <a:pt x="3789" y="880"/>
                    </a:cubicBezTo>
                    <a:lnTo>
                      <a:pt x="3767" y="880"/>
                    </a:lnTo>
                    <a:cubicBezTo>
                      <a:pt x="3755" y="869"/>
                      <a:pt x="3749" y="869"/>
                      <a:pt x="3744" y="869"/>
                    </a:cubicBezTo>
                    <a:cubicBezTo>
                      <a:pt x="3738" y="869"/>
                      <a:pt x="3732" y="869"/>
                      <a:pt x="3721" y="858"/>
                    </a:cubicBezTo>
                    <a:close/>
                    <a:moveTo>
                      <a:pt x="388" y="1428"/>
                    </a:moveTo>
                    <a:cubicBezTo>
                      <a:pt x="374" y="1428"/>
                      <a:pt x="369" y="1428"/>
                      <a:pt x="367" y="1434"/>
                    </a:cubicBezTo>
                    <a:lnTo>
                      <a:pt x="367" y="1434"/>
                    </a:lnTo>
                    <a:cubicBezTo>
                      <a:pt x="372" y="1430"/>
                      <a:pt x="378" y="1428"/>
                      <a:pt x="388" y="1428"/>
                    </a:cubicBezTo>
                    <a:close/>
                    <a:moveTo>
                      <a:pt x="115" y="1885"/>
                    </a:moveTo>
                    <a:cubicBezTo>
                      <a:pt x="113" y="1888"/>
                      <a:pt x="111" y="1891"/>
                      <a:pt x="110" y="1894"/>
                    </a:cubicBezTo>
                    <a:lnTo>
                      <a:pt x="110" y="1894"/>
                    </a:lnTo>
                    <a:cubicBezTo>
                      <a:pt x="115" y="1893"/>
                      <a:pt x="115" y="1885"/>
                      <a:pt x="115" y="1885"/>
                    </a:cubicBezTo>
                    <a:close/>
                    <a:moveTo>
                      <a:pt x="92" y="1919"/>
                    </a:moveTo>
                    <a:cubicBezTo>
                      <a:pt x="92" y="1923"/>
                      <a:pt x="92" y="1927"/>
                      <a:pt x="92" y="1930"/>
                    </a:cubicBezTo>
                    <a:cubicBezTo>
                      <a:pt x="88" y="1934"/>
                      <a:pt x="87" y="1935"/>
                      <a:pt x="86" y="1935"/>
                    </a:cubicBezTo>
                    <a:cubicBezTo>
                      <a:pt x="84" y="1935"/>
                      <a:pt x="88" y="1927"/>
                      <a:pt x="92" y="1919"/>
                    </a:cubicBezTo>
                    <a:close/>
                    <a:moveTo>
                      <a:pt x="92" y="1885"/>
                    </a:moveTo>
                    <a:cubicBezTo>
                      <a:pt x="92" y="1885"/>
                      <a:pt x="92" y="1894"/>
                      <a:pt x="92" y="1908"/>
                    </a:cubicBezTo>
                    <a:cubicBezTo>
                      <a:pt x="92" y="1908"/>
                      <a:pt x="69" y="1953"/>
                      <a:pt x="69" y="1976"/>
                    </a:cubicBezTo>
                    <a:cubicBezTo>
                      <a:pt x="90" y="1976"/>
                      <a:pt x="92" y="1937"/>
                      <a:pt x="110" y="1894"/>
                    </a:cubicBezTo>
                    <a:lnTo>
                      <a:pt x="110" y="1894"/>
                    </a:lnTo>
                    <a:cubicBezTo>
                      <a:pt x="109" y="1895"/>
                      <a:pt x="109" y="1895"/>
                      <a:pt x="108" y="1895"/>
                    </a:cubicBezTo>
                    <a:cubicBezTo>
                      <a:pt x="104" y="1895"/>
                      <a:pt x="99" y="1892"/>
                      <a:pt x="92" y="1885"/>
                    </a:cubicBezTo>
                    <a:close/>
                    <a:moveTo>
                      <a:pt x="23" y="2364"/>
                    </a:moveTo>
                    <a:cubicBezTo>
                      <a:pt x="23" y="2364"/>
                      <a:pt x="19" y="2372"/>
                      <a:pt x="15" y="2382"/>
                    </a:cubicBezTo>
                    <a:lnTo>
                      <a:pt x="15" y="2382"/>
                    </a:lnTo>
                    <a:cubicBezTo>
                      <a:pt x="23" y="2376"/>
                      <a:pt x="23" y="2364"/>
                      <a:pt x="23" y="2364"/>
                    </a:cubicBezTo>
                    <a:close/>
                    <a:moveTo>
                      <a:pt x="15" y="2382"/>
                    </a:moveTo>
                    <a:cubicBezTo>
                      <a:pt x="12" y="2385"/>
                      <a:pt x="7" y="2387"/>
                      <a:pt x="0" y="2387"/>
                    </a:cubicBezTo>
                    <a:lnTo>
                      <a:pt x="13" y="2387"/>
                    </a:lnTo>
                    <a:cubicBezTo>
                      <a:pt x="14" y="2385"/>
                      <a:pt x="14" y="2384"/>
                      <a:pt x="15" y="2382"/>
                    </a:cubicBezTo>
                    <a:close/>
                    <a:moveTo>
                      <a:pt x="845" y="1063"/>
                    </a:moveTo>
                    <a:cubicBezTo>
                      <a:pt x="845" y="1063"/>
                      <a:pt x="822" y="1086"/>
                      <a:pt x="799" y="1109"/>
                    </a:cubicBezTo>
                    <a:cubicBezTo>
                      <a:pt x="807" y="1101"/>
                      <a:pt x="815" y="1099"/>
                      <a:pt x="820" y="1099"/>
                    </a:cubicBezTo>
                    <a:cubicBezTo>
                      <a:pt x="832" y="1099"/>
                      <a:pt x="837" y="1109"/>
                      <a:pt x="822" y="1109"/>
                    </a:cubicBezTo>
                    <a:cubicBezTo>
                      <a:pt x="776" y="1109"/>
                      <a:pt x="799" y="1109"/>
                      <a:pt x="754" y="1132"/>
                    </a:cubicBezTo>
                    <a:cubicBezTo>
                      <a:pt x="776" y="1132"/>
                      <a:pt x="776" y="1154"/>
                      <a:pt x="754" y="1154"/>
                    </a:cubicBezTo>
                    <a:cubicBezTo>
                      <a:pt x="754" y="1154"/>
                      <a:pt x="731" y="1132"/>
                      <a:pt x="731" y="1132"/>
                    </a:cubicBezTo>
                    <a:lnTo>
                      <a:pt x="708" y="1177"/>
                    </a:lnTo>
                    <a:lnTo>
                      <a:pt x="685" y="1177"/>
                    </a:lnTo>
                    <a:cubicBezTo>
                      <a:pt x="685" y="1177"/>
                      <a:pt x="640" y="1200"/>
                      <a:pt x="640" y="1200"/>
                    </a:cubicBezTo>
                    <a:lnTo>
                      <a:pt x="662" y="1200"/>
                    </a:lnTo>
                    <a:cubicBezTo>
                      <a:pt x="594" y="1223"/>
                      <a:pt x="640" y="1268"/>
                      <a:pt x="594" y="1291"/>
                    </a:cubicBezTo>
                    <a:cubicBezTo>
                      <a:pt x="594" y="1291"/>
                      <a:pt x="571" y="1268"/>
                      <a:pt x="548" y="1268"/>
                    </a:cubicBezTo>
                    <a:cubicBezTo>
                      <a:pt x="548" y="1291"/>
                      <a:pt x="548" y="1360"/>
                      <a:pt x="503" y="1405"/>
                    </a:cubicBezTo>
                    <a:cubicBezTo>
                      <a:pt x="503" y="1428"/>
                      <a:pt x="480" y="1428"/>
                      <a:pt x="480" y="1428"/>
                    </a:cubicBezTo>
                    <a:cubicBezTo>
                      <a:pt x="480" y="1405"/>
                      <a:pt x="503" y="1337"/>
                      <a:pt x="525" y="1291"/>
                    </a:cubicBezTo>
                    <a:cubicBezTo>
                      <a:pt x="503" y="1291"/>
                      <a:pt x="503" y="1291"/>
                      <a:pt x="480" y="1314"/>
                    </a:cubicBezTo>
                    <a:cubicBezTo>
                      <a:pt x="480" y="1314"/>
                      <a:pt x="503" y="1291"/>
                      <a:pt x="503" y="1291"/>
                    </a:cubicBezTo>
                    <a:cubicBezTo>
                      <a:pt x="480" y="1291"/>
                      <a:pt x="457" y="1314"/>
                      <a:pt x="434" y="1337"/>
                    </a:cubicBezTo>
                    <a:cubicBezTo>
                      <a:pt x="457" y="1337"/>
                      <a:pt x="411" y="1383"/>
                      <a:pt x="411" y="1405"/>
                    </a:cubicBezTo>
                    <a:cubicBezTo>
                      <a:pt x="434" y="1360"/>
                      <a:pt x="457" y="1337"/>
                      <a:pt x="480" y="1314"/>
                    </a:cubicBezTo>
                    <a:lnTo>
                      <a:pt x="480" y="1314"/>
                    </a:lnTo>
                    <a:cubicBezTo>
                      <a:pt x="480" y="1337"/>
                      <a:pt x="457" y="1383"/>
                      <a:pt x="411" y="1428"/>
                    </a:cubicBezTo>
                    <a:cubicBezTo>
                      <a:pt x="411" y="1428"/>
                      <a:pt x="411" y="1405"/>
                      <a:pt x="411" y="1405"/>
                    </a:cubicBezTo>
                    <a:cubicBezTo>
                      <a:pt x="411" y="1405"/>
                      <a:pt x="366" y="1451"/>
                      <a:pt x="366" y="1451"/>
                    </a:cubicBezTo>
                    <a:cubicBezTo>
                      <a:pt x="366" y="1443"/>
                      <a:pt x="366" y="1438"/>
                      <a:pt x="367" y="1434"/>
                    </a:cubicBezTo>
                    <a:lnTo>
                      <a:pt x="367" y="1434"/>
                    </a:lnTo>
                    <a:cubicBezTo>
                      <a:pt x="350" y="1447"/>
                      <a:pt x="356" y="1479"/>
                      <a:pt x="320" y="1497"/>
                    </a:cubicBezTo>
                    <a:cubicBezTo>
                      <a:pt x="320" y="1497"/>
                      <a:pt x="274" y="1520"/>
                      <a:pt x="297" y="1520"/>
                    </a:cubicBezTo>
                    <a:cubicBezTo>
                      <a:pt x="320" y="1520"/>
                      <a:pt x="366" y="1542"/>
                      <a:pt x="366" y="1565"/>
                    </a:cubicBezTo>
                    <a:cubicBezTo>
                      <a:pt x="366" y="1565"/>
                      <a:pt x="297" y="1611"/>
                      <a:pt x="297" y="1611"/>
                    </a:cubicBezTo>
                    <a:cubicBezTo>
                      <a:pt x="274" y="1611"/>
                      <a:pt x="274" y="1565"/>
                      <a:pt x="274" y="1565"/>
                    </a:cubicBezTo>
                    <a:cubicBezTo>
                      <a:pt x="274" y="1565"/>
                      <a:pt x="274" y="1588"/>
                      <a:pt x="274" y="1588"/>
                    </a:cubicBezTo>
                    <a:cubicBezTo>
                      <a:pt x="263" y="1599"/>
                      <a:pt x="257" y="1599"/>
                      <a:pt x="254" y="1599"/>
                    </a:cubicBezTo>
                    <a:cubicBezTo>
                      <a:pt x="252" y="1599"/>
                      <a:pt x="252" y="1599"/>
                      <a:pt x="252" y="1611"/>
                    </a:cubicBezTo>
                    <a:cubicBezTo>
                      <a:pt x="252" y="1611"/>
                      <a:pt x="222" y="1640"/>
                      <a:pt x="234" y="1640"/>
                    </a:cubicBezTo>
                    <a:cubicBezTo>
                      <a:pt x="237" y="1640"/>
                      <a:pt x="242" y="1638"/>
                      <a:pt x="252" y="1634"/>
                    </a:cubicBezTo>
                    <a:lnTo>
                      <a:pt x="252" y="1634"/>
                    </a:lnTo>
                    <a:cubicBezTo>
                      <a:pt x="229" y="1656"/>
                      <a:pt x="229" y="1656"/>
                      <a:pt x="206" y="1679"/>
                    </a:cubicBezTo>
                    <a:cubicBezTo>
                      <a:pt x="229" y="1679"/>
                      <a:pt x="229" y="1725"/>
                      <a:pt x="206" y="1748"/>
                    </a:cubicBezTo>
                    <a:lnTo>
                      <a:pt x="183" y="1748"/>
                    </a:lnTo>
                    <a:cubicBezTo>
                      <a:pt x="160" y="1793"/>
                      <a:pt x="137" y="1816"/>
                      <a:pt x="115" y="1885"/>
                    </a:cubicBezTo>
                    <a:cubicBezTo>
                      <a:pt x="115" y="1908"/>
                      <a:pt x="115" y="1953"/>
                      <a:pt x="115" y="1999"/>
                    </a:cubicBezTo>
                    <a:cubicBezTo>
                      <a:pt x="103" y="2022"/>
                      <a:pt x="97" y="2027"/>
                      <a:pt x="95" y="2027"/>
                    </a:cubicBezTo>
                    <a:cubicBezTo>
                      <a:pt x="92" y="2027"/>
                      <a:pt x="92" y="2022"/>
                      <a:pt x="92" y="2022"/>
                    </a:cubicBezTo>
                    <a:cubicBezTo>
                      <a:pt x="69" y="2113"/>
                      <a:pt x="92" y="2090"/>
                      <a:pt x="69" y="2159"/>
                    </a:cubicBezTo>
                    <a:cubicBezTo>
                      <a:pt x="61" y="2166"/>
                      <a:pt x="56" y="2169"/>
                      <a:pt x="53" y="2169"/>
                    </a:cubicBezTo>
                    <a:cubicBezTo>
                      <a:pt x="46" y="2169"/>
                      <a:pt x="46" y="2159"/>
                      <a:pt x="46" y="2159"/>
                    </a:cubicBezTo>
                    <a:cubicBezTo>
                      <a:pt x="46" y="2136"/>
                      <a:pt x="69" y="2113"/>
                      <a:pt x="69" y="2090"/>
                    </a:cubicBezTo>
                    <a:lnTo>
                      <a:pt x="69" y="2090"/>
                    </a:lnTo>
                    <a:lnTo>
                      <a:pt x="47" y="2112"/>
                    </a:lnTo>
                    <a:lnTo>
                      <a:pt x="47" y="2112"/>
                    </a:lnTo>
                    <a:cubicBezTo>
                      <a:pt x="55" y="2091"/>
                      <a:pt x="62" y="2075"/>
                      <a:pt x="69" y="2067"/>
                    </a:cubicBezTo>
                    <a:lnTo>
                      <a:pt x="69" y="2067"/>
                    </a:lnTo>
                    <a:cubicBezTo>
                      <a:pt x="46" y="2090"/>
                      <a:pt x="46" y="2113"/>
                      <a:pt x="46" y="2113"/>
                    </a:cubicBezTo>
                    <a:lnTo>
                      <a:pt x="47" y="2112"/>
                    </a:lnTo>
                    <a:lnTo>
                      <a:pt x="47" y="2112"/>
                    </a:lnTo>
                    <a:cubicBezTo>
                      <a:pt x="32" y="2157"/>
                      <a:pt x="16" y="2226"/>
                      <a:pt x="0" y="2273"/>
                    </a:cubicBezTo>
                    <a:cubicBezTo>
                      <a:pt x="0" y="2273"/>
                      <a:pt x="0" y="2296"/>
                      <a:pt x="23" y="2296"/>
                    </a:cubicBezTo>
                    <a:cubicBezTo>
                      <a:pt x="23" y="2318"/>
                      <a:pt x="23" y="2341"/>
                      <a:pt x="23" y="2387"/>
                    </a:cubicBezTo>
                    <a:lnTo>
                      <a:pt x="13" y="2387"/>
                    </a:lnTo>
                    <a:cubicBezTo>
                      <a:pt x="7" y="2402"/>
                      <a:pt x="0" y="2420"/>
                      <a:pt x="0" y="2433"/>
                    </a:cubicBezTo>
                    <a:lnTo>
                      <a:pt x="23" y="2410"/>
                    </a:lnTo>
                    <a:cubicBezTo>
                      <a:pt x="46" y="2387"/>
                      <a:pt x="23" y="2364"/>
                      <a:pt x="46" y="2341"/>
                    </a:cubicBezTo>
                    <a:cubicBezTo>
                      <a:pt x="46" y="2318"/>
                      <a:pt x="46" y="2273"/>
                      <a:pt x="46" y="2250"/>
                    </a:cubicBezTo>
                    <a:lnTo>
                      <a:pt x="46" y="2227"/>
                    </a:lnTo>
                    <a:cubicBezTo>
                      <a:pt x="46" y="2227"/>
                      <a:pt x="56" y="2207"/>
                      <a:pt x="63" y="2207"/>
                    </a:cubicBezTo>
                    <a:cubicBezTo>
                      <a:pt x="66" y="2207"/>
                      <a:pt x="69" y="2212"/>
                      <a:pt x="69" y="2227"/>
                    </a:cubicBezTo>
                    <a:lnTo>
                      <a:pt x="69" y="2204"/>
                    </a:lnTo>
                    <a:cubicBezTo>
                      <a:pt x="92" y="2181"/>
                      <a:pt x="92" y="2159"/>
                      <a:pt x="92" y="2136"/>
                    </a:cubicBezTo>
                    <a:cubicBezTo>
                      <a:pt x="92" y="2127"/>
                      <a:pt x="92" y="2119"/>
                      <a:pt x="92" y="2113"/>
                    </a:cubicBezTo>
                    <a:cubicBezTo>
                      <a:pt x="92" y="2090"/>
                      <a:pt x="115" y="2067"/>
                      <a:pt x="115" y="2045"/>
                    </a:cubicBezTo>
                    <a:cubicBezTo>
                      <a:pt x="137" y="2022"/>
                      <a:pt x="137" y="1976"/>
                      <a:pt x="137" y="1953"/>
                    </a:cubicBezTo>
                    <a:cubicBezTo>
                      <a:pt x="160" y="1930"/>
                      <a:pt x="160" y="1908"/>
                      <a:pt x="183" y="1885"/>
                    </a:cubicBezTo>
                    <a:cubicBezTo>
                      <a:pt x="183" y="1862"/>
                      <a:pt x="183" y="1862"/>
                      <a:pt x="206" y="1816"/>
                    </a:cubicBezTo>
                    <a:lnTo>
                      <a:pt x="229" y="1816"/>
                    </a:lnTo>
                    <a:cubicBezTo>
                      <a:pt x="229" y="1793"/>
                      <a:pt x="252" y="1771"/>
                      <a:pt x="252" y="1748"/>
                    </a:cubicBezTo>
                    <a:cubicBezTo>
                      <a:pt x="297" y="1748"/>
                      <a:pt x="320" y="1656"/>
                      <a:pt x="366" y="1634"/>
                    </a:cubicBezTo>
                    <a:lnTo>
                      <a:pt x="343" y="1634"/>
                    </a:lnTo>
                    <a:cubicBezTo>
                      <a:pt x="366" y="1611"/>
                      <a:pt x="388" y="1588"/>
                      <a:pt x="411" y="1542"/>
                    </a:cubicBezTo>
                    <a:lnTo>
                      <a:pt x="388" y="1542"/>
                    </a:lnTo>
                    <a:cubicBezTo>
                      <a:pt x="407" y="1524"/>
                      <a:pt x="441" y="1505"/>
                      <a:pt x="465" y="1474"/>
                    </a:cubicBezTo>
                    <a:lnTo>
                      <a:pt x="465" y="1474"/>
                    </a:lnTo>
                    <a:cubicBezTo>
                      <a:pt x="463" y="1474"/>
                      <a:pt x="460" y="1474"/>
                      <a:pt x="457" y="1474"/>
                    </a:cubicBezTo>
                    <a:cubicBezTo>
                      <a:pt x="461" y="1473"/>
                      <a:pt x="465" y="1471"/>
                      <a:pt x="469" y="1469"/>
                    </a:cubicBezTo>
                    <a:lnTo>
                      <a:pt x="469" y="1469"/>
                    </a:lnTo>
                    <a:cubicBezTo>
                      <a:pt x="468" y="1471"/>
                      <a:pt x="466" y="1472"/>
                      <a:pt x="465" y="1474"/>
                    </a:cubicBezTo>
                    <a:lnTo>
                      <a:pt x="465" y="1474"/>
                    </a:lnTo>
                    <a:cubicBezTo>
                      <a:pt x="476" y="1474"/>
                      <a:pt x="479" y="1472"/>
                      <a:pt x="479" y="1464"/>
                    </a:cubicBezTo>
                    <a:lnTo>
                      <a:pt x="479" y="1464"/>
                    </a:lnTo>
                    <a:cubicBezTo>
                      <a:pt x="476" y="1466"/>
                      <a:pt x="472" y="1468"/>
                      <a:pt x="469" y="1469"/>
                    </a:cubicBezTo>
                    <a:lnTo>
                      <a:pt x="469" y="1469"/>
                    </a:lnTo>
                    <a:cubicBezTo>
                      <a:pt x="473" y="1464"/>
                      <a:pt x="476" y="1458"/>
                      <a:pt x="480" y="1451"/>
                    </a:cubicBezTo>
                    <a:lnTo>
                      <a:pt x="480" y="1451"/>
                    </a:lnTo>
                    <a:cubicBezTo>
                      <a:pt x="480" y="1457"/>
                      <a:pt x="480" y="1461"/>
                      <a:pt x="479" y="1464"/>
                    </a:cubicBezTo>
                    <a:lnTo>
                      <a:pt x="479" y="1464"/>
                    </a:lnTo>
                    <a:cubicBezTo>
                      <a:pt x="531" y="1436"/>
                      <a:pt x="554" y="1380"/>
                      <a:pt x="594" y="1360"/>
                    </a:cubicBezTo>
                    <a:cubicBezTo>
                      <a:pt x="594" y="1360"/>
                      <a:pt x="617" y="1337"/>
                      <a:pt x="617" y="1337"/>
                    </a:cubicBezTo>
                    <a:cubicBezTo>
                      <a:pt x="640" y="1337"/>
                      <a:pt x="640" y="1314"/>
                      <a:pt x="662" y="1314"/>
                    </a:cubicBezTo>
                    <a:cubicBezTo>
                      <a:pt x="685" y="1314"/>
                      <a:pt x="685" y="1291"/>
                      <a:pt x="662" y="1291"/>
                    </a:cubicBezTo>
                    <a:lnTo>
                      <a:pt x="685" y="1291"/>
                    </a:lnTo>
                    <a:cubicBezTo>
                      <a:pt x="703" y="1291"/>
                      <a:pt x="707" y="1262"/>
                      <a:pt x="720" y="1262"/>
                    </a:cubicBezTo>
                    <a:cubicBezTo>
                      <a:pt x="723" y="1262"/>
                      <a:pt x="726" y="1264"/>
                      <a:pt x="731" y="1268"/>
                    </a:cubicBezTo>
                    <a:cubicBezTo>
                      <a:pt x="731" y="1246"/>
                      <a:pt x="799" y="1223"/>
                      <a:pt x="799" y="1200"/>
                    </a:cubicBezTo>
                    <a:cubicBezTo>
                      <a:pt x="799" y="1200"/>
                      <a:pt x="822" y="1177"/>
                      <a:pt x="822" y="1177"/>
                    </a:cubicBezTo>
                    <a:lnTo>
                      <a:pt x="845" y="1177"/>
                    </a:lnTo>
                    <a:lnTo>
                      <a:pt x="868" y="1154"/>
                    </a:lnTo>
                    <a:cubicBezTo>
                      <a:pt x="868" y="1132"/>
                      <a:pt x="822" y="1109"/>
                      <a:pt x="845" y="1063"/>
                    </a:cubicBezTo>
                    <a:close/>
                    <a:moveTo>
                      <a:pt x="29" y="2406"/>
                    </a:moveTo>
                    <a:cubicBezTo>
                      <a:pt x="28" y="2406"/>
                      <a:pt x="26" y="2407"/>
                      <a:pt x="23" y="2410"/>
                    </a:cubicBezTo>
                    <a:cubicBezTo>
                      <a:pt x="23" y="2433"/>
                      <a:pt x="23" y="2455"/>
                      <a:pt x="23" y="2501"/>
                    </a:cubicBezTo>
                    <a:cubicBezTo>
                      <a:pt x="23" y="2490"/>
                      <a:pt x="23" y="2490"/>
                      <a:pt x="26" y="2490"/>
                    </a:cubicBezTo>
                    <a:cubicBezTo>
                      <a:pt x="29" y="2490"/>
                      <a:pt x="35" y="2490"/>
                      <a:pt x="46" y="2478"/>
                    </a:cubicBezTo>
                    <a:cubicBezTo>
                      <a:pt x="26" y="2478"/>
                      <a:pt x="42" y="2406"/>
                      <a:pt x="29" y="2406"/>
                    </a:cubicBezTo>
                    <a:close/>
                    <a:moveTo>
                      <a:pt x="9473" y="7135"/>
                    </a:moveTo>
                    <a:cubicBezTo>
                      <a:pt x="9473" y="7135"/>
                      <a:pt x="9473" y="7135"/>
                      <a:pt x="9473" y="7157"/>
                    </a:cubicBezTo>
                    <a:cubicBezTo>
                      <a:pt x="9466" y="7151"/>
                      <a:pt x="9462" y="7148"/>
                      <a:pt x="9458" y="7148"/>
                    </a:cubicBezTo>
                    <a:cubicBezTo>
                      <a:pt x="9450" y="7148"/>
                      <a:pt x="9450" y="7163"/>
                      <a:pt x="9450" y="7179"/>
                    </a:cubicBezTo>
                    <a:lnTo>
                      <a:pt x="9450" y="7179"/>
                    </a:lnTo>
                    <a:cubicBezTo>
                      <a:pt x="9450" y="7156"/>
                      <a:pt x="9451" y="7135"/>
                      <a:pt x="9473" y="7135"/>
                    </a:cubicBezTo>
                    <a:close/>
                    <a:moveTo>
                      <a:pt x="9569" y="7725"/>
                    </a:moveTo>
                    <a:cubicBezTo>
                      <a:pt x="9568" y="7725"/>
                      <a:pt x="9567" y="7726"/>
                      <a:pt x="9566" y="7728"/>
                    </a:cubicBezTo>
                    <a:lnTo>
                      <a:pt x="9572" y="7728"/>
                    </a:lnTo>
                    <a:cubicBezTo>
                      <a:pt x="9571" y="7726"/>
                      <a:pt x="9570" y="7725"/>
                      <a:pt x="9569" y="7725"/>
                    </a:cubicBezTo>
                    <a:close/>
                    <a:moveTo>
                      <a:pt x="9496" y="7729"/>
                    </a:moveTo>
                    <a:cubicBezTo>
                      <a:pt x="9496" y="7736"/>
                      <a:pt x="9498" y="7744"/>
                      <a:pt x="9499" y="7754"/>
                    </a:cubicBezTo>
                    <a:lnTo>
                      <a:pt x="9499" y="7754"/>
                    </a:lnTo>
                    <a:cubicBezTo>
                      <a:pt x="9496" y="7744"/>
                      <a:pt x="9496" y="7733"/>
                      <a:pt x="9496" y="7729"/>
                    </a:cubicBezTo>
                    <a:close/>
                    <a:moveTo>
                      <a:pt x="9572" y="7728"/>
                    </a:moveTo>
                    <a:cubicBezTo>
                      <a:pt x="9578" y="7736"/>
                      <a:pt x="9584" y="7755"/>
                      <a:pt x="9586" y="7755"/>
                    </a:cubicBezTo>
                    <a:cubicBezTo>
                      <a:pt x="9587" y="7755"/>
                      <a:pt x="9587" y="7753"/>
                      <a:pt x="9587" y="7751"/>
                    </a:cubicBezTo>
                    <a:lnTo>
                      <a:pt x="9587" y="7728"/>
                    </a:lnTo>
                    <a:close/>
                    <a:moveTo>
                      <a:pt x="9496" y="7705"/>
                    </a:moveTo>
                    <a:lnTo>
                      <a:pt x="9496" y="7705"/>
                    </a:lnTo>
                    <a:cubicBezTo>
                      <a:pt x="9507" y="7728"/>
                      <a:pt x="9513" y="7745"/>
                      <a:pt x="9516" y="7765"/>
                    </a:cubicBezTo>
                    <a:lnTo>
                      <a:pt x="9516" y="7765"/>
                    </a:lnTo>
                    <a:lnTo>
                      <a:pt x="9496" y="7705"/>
                    </a:lnTo>
                    <a:close/>
                    <a:moveTo>
                      <a:pt x="9579" y="7785"/>
                    </a:moveTo>
                    <a:cubicBezTo>
                      <a:pt x="9583" y="7797"/>
                      <a:pt x="9587" y="7810"/>
                      <a:pt x="9587" y="7819"/>
                    </a:cubicBezTo>
                    <a:cubicBezTo>
                      <a:pt x="9587" y="7801"/>
                      <a:pt x="9583" y="7790"/>
                      <a:pt x="9579" y="7785"/>
                    </a:cubicBezTo>
                    <a:close/>
                    <a:moveTo>
                      <a:pt x="9497" y="7798"/>
                    </a:moveTo>
                    <a:lnTo>
                      <a:pt x="9497" y="7798"/>
                    </a:lnTo>
                    <a:cubicBezTo>
                      <a:pt x="9499" y="7821"/>
                      <a:pt x="9502" y="7842"/>
                      <a:pt x="9507" y="7855"/>
                    </a:cubicBezTo>
                    <a:lnTo>
                      <a:pt x="9507" y="7855"/>
                    </a:lnTo>
                    <a:cubicBezTo>
                      <a:pt x="9507" y="7832"/>
                      <a:pt x="9509" y="7811"/>
                      <a:pt x="9497" y="7798"/>
                    </a:cubicBezTo>
                    <a:close/>
                    <a:moveTo>
                      <a:pt x="9501" y="8001"/>
                    </a:moveTo>
                    <a:cubicBezTo>
                      <a:pt x="9498" y="8006"/>
                      <a:pt x="9496" y="8019"/>
                      <a:pt x="9496" y="8048"/>
                    </a:cubicBezTo>
                    <a:cubicBezTo>
                      <a:pt x="9496" y="8032"/>
                      <a:pt x="9499" y="8016"/>
                      <a:pt x="9501" y="8001"/>
                    </a:cubicBezTo>
                    <a:close/>
                    <a:moveTo>
                      <a:pt x="9564" y="8664"/>
                    </a:moveTo>
                    <a:cubicBezTo>
                      <a:pt x="9564" y="8671"/>
                      <a:pt x="9566" y="8676"/>
                      <a:pt x="9569" y="8679"/>
                    </a:cubicBezTo>
                    <a:lnTo>
                      <a:pt x="9569" y="8679"/>
                    </a:lnTo>
                    <a:lnTo>
                      <a:pt x="9564" y="8664"/>
                    </a:lnTo>
                    <a:close/>
                    <a:moveTo>
                      <a:pt x="9692" y="8710"/>
                    </a:moveTo>
                    <a:cubicBezTo>
                      <a:pt x="9695" y="8718"/>
                      <a:pt x="9698" y="8725"/>
                      <a:pt x="9701" y="8732"/>
                    </a:cubicBezTo>
                    <a:cubicBezTo>
                      <a:pt x="9701" y="8715"/>
                      <a:pt x="9701" y="8711"/>
                      <a:pt x="9692" y="8710"/>
                    </a:cubicBezTo>
                    <a:close/>
                    <a:moveTo>
                      <a:pt x="9633" y="9261"/>
                    </a:moveTo>
                    <a:cubicBezTo>
                      <a:pt x="9633" y="9261"/>
                      <a:pt x="9633" y="9267"/>
                      <a:pt x="9633" y="9280"/>
                    </a:cubicBezTo>
                    <a:cubicBezTo>
                      <a:pt x="9635" y="9280"/>
                      <a:pt x="9637" y="9280"/>
                      <a:pt x="9639" y="9281"/>
                    </a:cubicBezTo>
                    <a:lnTo>
                      <a:pt x="9639" y="9281"/>
                    </a:lnTo>
                    <a:cubicBezTo>
                      <a:pt x="9635" y="9269"/>
                      <a:pt x="9634" y="9261"/>
                      <a:pt x="9633" y="9261"/>
                    </a:cubicBezTo>
                    <a:close/>
                    <a:moveTo>
                      <a:pt x="9724" y="9600"/>
                    </a:moveTo>
                    <a:lnTo>
                      <a:pt x="9724" y="9600"/>
                    </a:lnTo>
                    <a:cubicBezTo>
                      <a:pt x="9724" y="9605"/>
                      <a:pt x="9725" y="9609"/>
                      <a:pt x="9727" y="9612"/>
                    </a:cubicBezTo>
                    <a:lnTo>
                      <a:pt x="9727" y="9612"/>
                    </a:lnTo>
                    <a:lnTo>
                      <a:pt x="9724" y="9600"/>
                    </a:lnTo>
                    <a:close/>
                    <a:moveTo>
                      <a:pt x="10021" y="10650"/>
                    </a:moveTo>
                    <a:cubicBezTo>
                      <a:pt x="10021" y="10672"/>
                      <a:pt x="10044" y="10672"/>
                      <a:pt x="10044" y="10672"/>
                    </a:cubicBezTo>
                    <a:cubicBezTo>
                      <a:pt x="10044" y="10672"/>
                      <a:pt x="10044" y="10672"/>
                      <a:pt x="10021" y="10650"/>
                    </a:cubicBezTo>
                    <a:close/>
                    <a:moveTo>
                      <a:pt x="9998" y="10695"/>
                    </a:moveTo>
                    <a:cubicBezTo>
                      <a:pt x="10021" y="10695"/>
                      <a:pt x="10021" y="10718"/>
                      <a:pt x="10021" y="10718"/>
                    </a:cubicBezTo>
                    <a:cubicBezTo>
                      <a:pt x="9998" y="10718"/>
                      <a:pt x="9998" y="10718"/>
                      <a:pt x="9998" y="10695"/>
                    </a:cubicBezTo>
                    <a:close/>
                    <a:moveTo>
                      <a:pt x="10363" y="11996"/>
                    </a:moveTo>
                    <a:cubicBezTo>
                      <a:pt x="10386" y="11996"/>
                      <a:pt x="10432" y="12042"/>
                      <a:pt x="10454" y="12110"/>
                    </a:cubicBezTo>
                    <a:lnTo>
                      <a:pt x="10432" y="12110"/>
                    </a:lnTo>
                    <a:cubicBezTo>
                      <a:pt x="10432" y="12110"/>
                      <a:pt x="10432" y="12110"/>
                      <a:pt x="10409" y="12088"/>
                    </a:cubicBezTo>
                    <a:lnTo>
                      <a:pt x="10363" y="11996"/>
                    </a:lnTo>
                    <a:close/>
                    <a:moveTo>
                      <a:pt x="13295" y="16442"/>
                    </a:moveTo>
                    <a:cubicBezTo>
                      <a:pt x="13299" y="16459"/>
                      <a:pt x="13290" y="16476"/>
                      <a:pt x="13308" y="16493"/>
                    </a:cubicBezTo>
                    <a:lnTo>
                      <a:pt x="13295" y="16442"/>
                    </a:lnTo>
                    <a:close/>
                    <a:moveTo>
                      <a:pt x="13375" y="16521"/>
                    </a:moveTo>
                    <a:cubicBezTo>
                      <a:pt x="13376" y="16534"/>
                      <a:pt x="13376" y="16548"/>
                      <a:pt x="13376" y="16561"/>
                    </a:cubicBezTo>
                    <a:cubicBezTo>
                      <a:pt x="13376" y="16541"/>
                      <a:pt x="13376" y="16528"/>
                      <a:pt x="13375" y="16521"/>
                    </a:cubicBezTo>
                    <a:close/>
                    <a:moveTo>
                      <a:pt x="12532" y="18958"/>
                    </a:moveTo>
                    <a:cubicBezTo>
                      <a:pt x="12531" y="18958"/>
                      <a:pt x="12519" y="18984"/>
                      <a:pt x="12522" y="18987"/>
                    </a:cubicBezTo>
                    <a:lnTo>
                      <a:pt x="12532" y="18958"/>
                    </a:lnTo>
                    <a:close/>
                    <a:moveTo>
                      <a:pt x="12668" y="20259"/>
                    </a:moveTo>
                    <a:lnTo>
                      <a:pt x="12668" y="20259"/>
                    </a:lnTo>
                    <a:cubicBezTo>
                      <a:pt x="12669" y="20282"/>
                      <a:pt x="12691" y="20282"/>
                      <a:pt x="12691" y="20305"/>
                    </a:cubicBezTo>
                    <a:cubicBezTo>
                      <a:pt x="12691" y="20305"/>
                      <a:pt x="12669" y="20282"/>
                      <a:pt x="12668" y="20259"/>
                    </a:cubicBezTo>
                    <a:close/>
                    <a:moveTo>
                      <a:pt x="12738" y="20442"/>
                    </a:moveTo>
                    <a:cubicBezTo>
                      <a:pt x="12760" y="20465"/>
                      <a:pt x="12760" y="20465"/>
                      <a:pt x="12737" y="20465"/>
                    </a:cubicBezTo>
                    <a:lnTo>
                      <a:pt x="12823" y="20550"/>
                    </a:lnTo>
                    <a:lnTo>
                      <a:pt x="12823" y="20550"/>
                    </a:lnTo>
                    <a:cubicBezTo>
                      <a:pt x="12810" y="20514"/>
                      <a:pt x="12774" y="20478"/>
                      <a:pt x="12738" y="20442"/>
                    </a:cubicBezTo>
                    <a:close/>
                    <a:moveTo>
                      <a:pt x="12823" y="20550"/>
                    </a:moveTo>
                    <a:cubicBezTo>
                      <a:pt x="12824" y="20552"/>
                      <a:pt x="12824" y="20554"/>
                      <a:pt x="12825" y="20556"/>
                    </a:cubicBezTo>
                    <a:lnTo>
                      <a:pt x="12825" y="20556"/>
                    </a:lnTo>
                    <a:cubicBezTo>
                      <a:pt x="12826" y="20556"/>
                      <a:pt x="12827" y="20556"/>
                      <a:pt x="12828" y="20556"/>
                    </a:cubicBezTo>
                    <a:lnTo>
                      <a:pt x="12823" y="20550"/>
                    </a:lnTo>
                    <a:close/>
                    <a:moveTo>
                      <a:pt x="12874" y="20670"/>
                    </a:moveTo>
                    <a:cubicBezTo>
                      <a:pt x="12891" y="20703"/>
                      <a:pt x="12907" y="20712"/>
                      <a:pt x="12915" y="20715"/>
                    </a:cubicBezTo>
                    <a:lnTo>
                      <a:pt x="12915" y="20715"/>
                    </a:lnTo>
                    <a:cubicBezTo>
                      <a:pt x="12899" y="20702"/>
                      <a:pt x="12884" y="20691"/>
                      <a:pt x="12874" y="20670"/>
                    </a:cubicBezTo>
                    <a:close/>
                    <a:moveTo>
                      <a:pt x="13183" y="21267"/>
                    </a:moveTo>
                    <a:cubicBezTo>
                      <a:pt x="13184" y="21273"/>
                      <a:pt x="13187" y="21280"/>
                      <a:pt x="13193" y="21286"/>
                    </a:cubicBezTo>
                    <a:cubicBezTo>
                      <a:pt x="13190" y="21279"/>
                      <a:pt x="13187" y="21273"/>
                      <a:pt x="13183" y="21267"/>
                    </a:cubicBezTo>
                    <a:close/>
                    <a:moveTo>
                      <a:pt x="13376" y="21811"/>
                    </a:moveTo>
                    <a:lnTo>
                      <a:pt x="13376" y="21811"/>
                    </a:lnTo>
                    <a:cubicBezTo>
                      <a:pt x="13379" y="21814"/>
                      <a:pt x="13383" y="21818"/>
                      <a:pt x="13386" y="21821"/>
                    </a:cubicBezTo>
                    <a:lnTo>
                      <a:pt x="13386" y="21821"/>
                    </a:lnTo>
                    <a:cubicBezTo>
                      <a:pt x="13384" y="21820"/>
                      <a:pt x="13382" y="21817"/>
                      <a:pt x="13376" y="21811"/>
                    </a:cubicBezTo>
                    <a:close/>
                    <a:moveTo>
                      <a:pt x="13635" y="23010"/>
                    </a:moveTo>
                    <a:cubicBezTo>
                      <a:pt x="13634" y="23010"/>
                      <a:pt x="13631" y="23013"/>
                      <a:pt x="13627" y="23021"/>
                    </a:cubicBezTo>
                    <a:cubicBezTo>
                      <a:pt x="13627" y="23021"/>
                      <a:pt x="13650" y="23089"/>
                      <a:pt x="13650" y="23135"/>
                    </a:cubicBezTo>
                    <a:cubicBezTo>
                      <a:pt x="13650" y="23121"/>
                      <a:pt x="13650" y="23078"/>
                      <a:pt x="13650" y="23044"/>
                    </a:cubicBezTo>
                    <a:cubicBezTo>
                      <a:pt x="13646" y="23052"/>
                      <a:pt x="13643" y="23055"/>
                      <a:pt x="13642" y="23055"/>
                    </a:cubicBezTo>
                    <a:cubicBezTo>
                      <a:pt x="13635" y="23055"/>
                      <a:pt x="13642" y="23010"/>
                      <a:pt x="13635" y="23010"/>
                    </a:cubicBezTo>
                    <a:close/>
                    <a:moveTo>
                      <a:pt x="13536" y="24185"/>
                    </a:moveTo>
                    <a:cubicBezTo>
                      <a:pt x="13536" y="24201"/>
                      <a:pt x="13525" y="24216"/>
                      <a:pt x="13518" y="24232"/>
                    </a:cubicBezTo>
                    <a:lnTo>
                      <a:pt x="13518" y="24232"/>
                    </a:lnTo>
                    <a:cubicBezTo>
                      <a:pt x="13522" y="24231"/>
                      <a:pt x="13527" y="24231"/>
                      <a:pt x="13536" y="24231"/>
                    </a:cubicBezTo>
                    <a:cubicBezTo>
                      <a:pt x="13536" y="24185"/>
                      <a:pt x="13536" y="24185"/>
                      <a:pt x="13536" y="24185"/>
                    </a:cubicBezTo>
                    <a:close/>
                    <a:moveTo>
                      <a:pt x="13518" y="24232"/>
                    </a:moveTo>
                    <a:cubicBezTo>
                      <a:pt x="13513" y="24234"/>
                      <a:pt x="13513" y="24239"/>
                      <a:pt x="13513" y="24253"/>
                    </a:cubicBezTo>
                    <a:cubicBezTo>
                      <a:pt x="13513" y="24246"/>
                      <a:pt x="13515" y="24239"/>
                      <a:pt x="13518" y="24232"/>
                    </a:cubicBezTo>
                    <a:close/>
                    <a:moveTo>
                      <a:pt x="5093" y="0"/>
                    </a:moveTo>
                    <a:cubicBezTo>
                      <a:pt x="5071" y="0"/>
                      <a:pt x="5048" y="5"/>
                      <a:pt x="5022" y="13"/>
                    </a:cubicBezTo>
                    <a:cubicBezTo>
                      <a:pt x="4680" y="127"/>
                      <a:pt x="4931" y="789"/>
                      <a:pt x="5136" y="1200"/>
                    </a:cubicBezTo>
                    <a:cubicBezTo>
                      <a:pt x="4725" y="1017"/>
                      <a:pt x="4314" y="949"/>
                      <a:pt x="3904" y="903"/>
                    </a:cubicBezTo>
                    <a:cubicBezTo>
                      <a:pt x="3881" y="880"/>
                      <a:pt x="3858" y="880"/>
                      <a:pt x="3835" y="880"/>
                    </a:cubicBezTo>
                    <a:cubicBezTo>
                      <a:pt x="3827" y="880"/>
                      <a:pt x="3818" y="877"/>
                      <a:pt x="3811" y="875"/>
                    </a:cubicBezTo>
                    <a:lnTo>
                      <a:pt x="3811" y="875"/>
                    </a:lnTo>
                    <a:cubicBezTo>
                      <a:pt x="3807" y="865"/>
                      <a:pt x="3794" y="861"/>
                      <a:pt x="3787" y="859"/>
                    </a:cubicBezTo>
                    <a:lnTo>
                      <a:pt x="3787" y="859"/>
                    </a:lnTo>
                    <a:cubicBezTo>
                      <a:pt x="3778" y="863"/>
                      <a:pt x="3770" y="864"/>
                      <a:pt x="3763" y="864"/>
                    </a:cubicBezTo>
                    <a:cubicBezTo>
                      <a:pt x="3741" y="864"/>
                      <a:pt x="3724" y="851"/>
                      <a:pt x="3702" y="851"/>
                    </a:cubicBezTo>
                    <a:cubicBezTo>
                      <a:pt x="3694" y="851"/>
                      <a:pt x="3685" y="853"/>
                      <a:pt x="3675" y="858"/>
                    </a:cubicBezTo>
                    <a:lnTo>
                      <a:pt x="3675" y="835"/>
                    </a:lnTo>
                    <a:cubicBezTo>
                      <a:pt x="3648" y="835"/>
                      <a:pt x="3629" y="826"/>
                      <a:pt x="3613" y="820"/>
                    </a:cubicBezTo>
                    <a:lnTo>
                      <a:pt x="3613" y="820"/>
                    </a:lnTo>
                    <a:cubicBezTo>
                      <a:pt x="3613" y="823"/>
                      <a:pt x="3616" y="828"/>
                      <a:pt x="3630" y="835"/>
                    </a:cubicBezTo>
                    <a:cubicBezTo>
                      <a:pt x="3538" y="835"/>
                      <a:pt x="3584" y="789"/>
                      <a:pt x="3493" y="789"/>
                    </a:cubicBezTo>
                    <a:cubicBezTo>
                      <a:pt x="3493" y="789"/>
                      <a:pt x="3538" y="812"/>
                      <a:pt x="3516" y="812"/>
                    </a:cubicBezTo>
                    <a:cubicBezTo>
                      <a:pt x="3493" y="789"/>
                      <a:pt x="3470" y="789"/>
                      <a:pt x="3470" y="789"/>
                    </a:cubicBezTo>
                    <a:cubicBezTo>
                      <a:pt x="3447" y="782"/>
                      <a:pt x="3439" y="779"/>
                      <a:pt x="3439" y="779"/>
                    </a:cubicBezTo>
                    <a:lnTo>
                      <a:pt x="3439" y="779"/>
                    </a:lnTo>
                    <a:cubicBezTo>
                      <a:pt x="3437" y="779"/>
                      <a:pt x="3462" y="789"/>
                      <a:pt x="3447" y="789"/>
                    </a:cubicBezTo>
                    <a:lnTo>
                      <a:pt x="3401" y="789"/>
                    </a:lnTo>
                    <a:cubicBezTo>
                      <a:pt x="3387" y="784"/>
                      <a:pt x="3378" y="783"/>
                      <a:pt x="3371" y="783"/>
                    </a:cubicBezTo>
                    <a:cubicBezTo>
                      <a:pt x="3354" y="783"/>
                      <a:pt x="3358" y="796"/>
                      <a:pt x="3340" y="796"/>
                    </a:cubicBezTo>
                    <a:cubicBezTo>
                      <a:pt x="3334" y="796"/>
                      <a:pt x="3325" y="794"/>
                      <a:pt x="3310" y="789"/>
                    </a:cubicBezTo>
                    <a:lnTo>
                      <a:pt x="3333" y="766"/>
                    </a:lnTo>
                    <a:lnTo>
                      <a:pt x="3196" y="766"/>
                    </a:lnTo>
                    <a:cubicBezTo>
                      <a:pt x="3219" y="743"/>
                      <a:pt x="3219" y="743"/>
                      <a:pt x="3219" y="743"/>
                    </a:cubicBezTo>
                    <a:lnTo>
                      <a:pt x="3059" y="743"/>
                    </a:lnTo>
                    <a:cubicBezTo>
                      <a:pt x="3082" y="743"/>
                      <a:pt x="3082" y="721"/>
                      <a:pt x="3105" y="721"/>
                    </a:cubicBezTo>
                    <a:lnTo>
                      <a:pt x="3013" y="721"/>
                    </a:lnTo>
                    <a:cubicBezTo>
                      <a:pt x="3006" y="713"/>
                      <a:pt x="2996" y="711"/>
                      <a:pt x="2984" y="711"/>
                    </a:cubicBezTo>
                    <a:cubicBezTo>
                      <a:pt x="2960" y="711"/>
                      <a:pt x="2930" y="721"/>
                      <a:pt x="2899" y="721"/>
                    </a:cubicBezTo>
                    <a:lnTo>
                      <a:pt x="2876" y="721"/>
                    </a:lnTo>
                    <a:cubicBezTo>
                      <a:pt x="2831" y="698"/>
                      <a:pt x="2808" y="698"/>
                      <a:pt x="2739" y="698"/>
                    </a:cubicBezTo>
                    <a:lnTo>
                      <a:pt x="2717" y="698"/>
                    </a:lnTo>
                    <a:cubicBezTo>
                      <a:pt x="2694" y="698"/>
                      <a:pt x="2762" y="721"/>
                      <a:pt x="2694" y="721"/>
                    </a:cubicBezTo>
                    <a:cubicBezTo>
                      <a:pt x="2648" y="721"/>
                      <a:pt x="2671" y="698"/>
                      <a:pt x="2671" y="698"/>
                    </a:cubicBezTo>
                    <a:cubicBezTo>
                      <a:pt x="2656" y="698"/>
                      <a:pt x="2630" y="708"/>
                      <a:pt x="2602" y="708"/>
                    </a:cubicBezTo>
                    <a:cubicBezTo>
                      <a:pt x="2587" y="708"/>
                      <a:pt x="2572" y="705"/>
                      <a:pt x="2557" y="698"/>
                    </a:cubicBezTo>
                    <a:cubicBezTo>
                      <a:pt x="2568" y="692"/>
                      <a:pt x="2578" y="688"/>
                      <a:pt x="2586" y="685"/>
                    </a:cubicBezTo>
                    <a:lnTo>
                      <a:pt x="2586" y="685"/>
                    </a:lnTo>
                    <a:cubicBezTo>
                      <a:pt x="2575" y="686"/>
                      <a:pt x="2559" y="686"/>
                      <a:pt x="2543" y="686"/>
                    </a:cubicBezTo>
                    <a:cubicBezTo>
                      <a:pt x="2511" y="686"/>
                      <a:pt x="2477" y="686"/>
                      <a:pt x="2466" y="698"/>
                    </a:cubicBezTo>
                    <a:cubicBezTo>
                      <a:pt x="2456" y="693"/>
                      <a:pt x="2450" y="691"/>
                      <a:pt x="2445" y="691"/>
                    </a:cubicBezTo>
                    <a:cubicBezTo>
                      <a:pt x="2425" y="691"/>
                      <a:pt x="2429" y="721"/>
                      <a:pt x="2374" y="721"/>
                    </a:cubicBezTo>
                    <a:cubicBezTo>
                      <a:pt x="2374" y="721"/>
                      <a:pt x="2351" y="721"/>
                      <a:pt x="2374" y="698"/>
                    </a:cubicBezTo>
                    <a:lnTo>
                      <a:pt x="2374" y="698"/>
                    </a:lnTo>
                    <a:lnTo>
                      <a:pt x="2329" y="721"/>
                    </a:lnTo>
                    <a:lnTo>
                      <a:pt x="2260" y="721"/>
                    </a:lnTo>
                    <a:cubicBezTo>
                      <a:pt x="2260" y="721"/>
                      <a:pt x="2237" y="721"/>
                      <a:pt x="2237" y="743"/>
                    </a:cubicBezTo>
                    <a:cubicBezTo>
                      <a:pt x="2228" y="734"/>
                      <a:pt x="2226" y="729"/>
                      <a:pt x="2227" y="726"/>
                    </a:cubicBezTo>
                    <a:lnTo>
                      <a:pt x="2227" y="726"/>
                    </a:lnTo>
                    <a:lnTo>
                      <a:pt x="2192" y="743"/>
                    </a:lnTo>
                    <a:cubicBezTo>
                      <a:pt x="2192" y="721"/>
                      <a:pt x="2214" y="721"/>
                      <a:pt x="2237" y="721"/>
                    </a:cubicBezTo>
                    <a:cubicBezTo>
                      <a:pt x="2222" y="705"/>
                      <a:pt x="2214" y="700"/>
                      <a:pt x="2209" y="700"/>
                    </a:cubicBezTo>
                    <a:cubicBezTo>
                      <a:pt x="2197" y="700"/>
                      <a:pt x="2192" y="721"/>
                      <a:pt x="2146" y="721"/>
                    </a:cubicBezTo>
                    <a:lnTo>
                      <a:pt x="2169" y="721"/>
                    </a:lnTo>
                    <a:cubicBezTo>
                      <a:pt x="2161" y="728"/>
                      <a:pt x="2156" y="731"/>
                      <a:pt x="2152" y="731"/>
                    </a:cubicBezTo>
                    <a:cubicBezTo>
                      <a:pt x="2143" y="731"/>
                      <a:pt x="2138" y="721"/>
                      <a:pt x="2123" y="721"/>
                    </a:cubicBezTo>
                    <a:cubicBezTo>
                      <a:pt x="2123" y="721"/>
                      <a:pt x="2100" y="721"/>
                      <a:pt x="2078" y="743"/>
                    </a:cubicBezTo>
                    <a:cubicBezTo>
                      <a:pt x="2078" y="721"/>
                      <a:pt x="2055" y="721"/>
                      <a:pt x="2032" y="721"/>
                    </a:cubicBezTo>
                    <a:cubicBezTo>
                      <a:pt x="2009" y="721"/>
                      <a:pt x="2009" y="721"/>
                      <a:pt x="1986" y="743"/>
                    </a:cubicBezTo>
                    <a:cubicBezTo>
                      <a:pt x="1963" y="743"/>
                      <a:pt x="1963" y="721"/>
                      <a:pt x="1941" y="721"/>
                    </a:cubicBezTo>
                    <a:cubicBezTo>
                      <a:pt x="1895" y="721"/>
                      <a:pt x="1986" y="743"/>
                      <a:pt x="1941" y="743"/>
                    </a:cubicBezTo>
                    <a:cubicBezTo>
                      <a:pt x="1895" y="743"/>
                      <a:pt x="1872" y="743"/>
                      <a:pt x="1826" y="766"/>
                    </a:cubicBezTo>
                    <a:cubicBezTo>
                      <a:pt x="1781" y="766"/>
                      <a:pt x="1826" y="766"/>
                      <a:pt x="1804" y="743"/>
                    </a:cubicBezTo>
                    <a:lnTo>
                      <a:pt x="1804" y="743"/>
                    </a:lnTo>
                    <a:lnTo>
                      <a:pt x="1781" y="766"/>
                    </a:lnTo>
                    <a:cubicBezTo>
                      <a:pt x="1758" y="766"/>
                      <a:pt x="1781" y="789"/>
                      <a:pt x="1758" y="789"/>
                    </a:cubicBezTo>
                    <a:cubicBezTo>
                      <a:pt x="1758" y="801"/>
                      <a:pt x="1741" y="801"/>
                      <a:pt x="1718" y="801"/>
                    </a:cubicBezTo>
                    <a:cubicBezTo>
                      <a:pt x="1695" y="801"/>
                      <a:pt x="1667" y="801"/>
                      <a:pt x="1644" y="812"/>
                    </a:cubicBezTo>
                    <a:cubicBezTo>
                      <a:pt x="1644" y="812"/>
                      <a:pt x="1644" y="789"/>
                      <a:pt x="1644" y="789"/>
                    </a:cubicBezTo>
                    <a:cubicBezTo>
                      <a:pt x="1598" y="812"/>
                      <a:pt x="1598" y="812"/>
                      <a:pt x="1575" y="835"/>
                    </a:cubicBezTo>
                    <a:lnTo>
                      <a:pt x="1530" y="835"/>
                    </a:lnTo>
                    <a:cubicBezTo>
                      <a:pt x="1553" y="835"/>
                      <a:pt x="1530" y="858"/>
                      <a:pt x="1507" y="880"/>
                    </a:cubicBezTo>
                    <a:lnTo>
                      <a:pt x="1530" y="880"/>
                    </a:lnTo>
                    <a:lnTo>
                      <a:pt x="1484" y="903"/>
                    </a:lnTo>
                    <a:lnTo>
                      <a:pt x="1461" y="903"/>
                    </a:lnTo>
                    <a:cubicBezTo>
                      <a:pt x="1461" y="903"/>
                      <a:pt x="1461" y="880"/>
                      <a:pt x="1461" y="880"/>
                    </a:cubicBezTo>
                    <a:lnTo>
                      <a:pt x="1484" y="880"/>
                    </a:lnTo>
                    <a:cubicBezTo>
                      <a:pt x="1507" y="858"/>
                      <a:pt x="1507" y="858"/>
                      <a:pt x="1507" y="835"/>
                    </a:cubicBezTo>
                    <a:lnTo>
                      <a:pt x="1507" y="835"/>
                    </a:lnTo>
                    <a:cubicBezTo>
                      <a:pt x="1507" y="858"/>
                      <a:pt x="1484" y="858"/>
                      <a:pt x="1484" y="858"/>
                    </a:cubicBezTo>
                    <a:lnTo>
                      <a:pt x="1461" y="835"/>
                    </a:lnTo>
                    <a:lnTo>
                      <a:pt x="1461" y="858"/>
                    </a:lnTo>
                    <a:lnTo>
                      <a:pt x="1393" y="858"/>
                    </a:lnTo>
                    <a:cubicBezTo>
                      <a:pt x="1347" y="880"/>
                      <a:pt x="1324" y="926"/>
                      <a:pt x="1256" y="949"/>
                    </a:cubicBezTo>
                    <a:cubicBezTo>
                      <a:pt x="1256" y="926"/>
                      <a:pt x="1256" y="926"/>
                      <a:pt x="1256" y="926"/>
                    </a:cubicBezTo>
                    <a:cubicBezTo>
                      <a:pt x="1279" y="926"/>
                      <a:pt x="1301" y="880"/>
                      <a:pt x="1347" y="880"/>
                    </a:cubicBezTo>
                    <a:lnTo>
                      <a:pt x="1324" y="880"/>
                    </a:lnTo>
                    <a:lnTo>
                      <a:pt x="1256" y="903"/>
                    </a:lnTo>
                    <a:lnTo>
                      <a:pt x="1233" y="903"/>
                    </a:lnTo>
                    <a:cubicBezTo>
                      <a:pt x="1256" y="926"/>
                      <a:pt x="1187" y="949"/>
                      <a:pt x="1165" y="949"/>
                    </a:cubicBezTo>
                    <a:cubicBezTo>
                      <a:pt x="1165" y="949"/>
                      <a:pt x="1165" y="949"/>
                      <a:pt x="1187" y="926"/>
                    </a:cubicBezTo>
                    <a:cubicBezTo>
                      <a:pt x="1142" y="926"/>
                      <a:pt x="1165" y="972"/>
                      <a:pt x="1119" y="972"/>
                    </a:cubicBezTo>
                    <a:cubicBezTo>
                      <a:pt x="1119" y="972"/>
                      <a:pt x="1099" y="982"/>
                      <a:pt x="1085" y="982"/>
                    </a:cubicBezTo>
                    <a:cubicBezTo>
                      <a:pt x="1078" y="982"/>
                      <a:pt x="1073" y="979"/>
                      <a:pt x="1073" y="972"/>
                    </a:cubicBezTo>
                    <a:cubicBezTo>
                      <a:pt x="1028" y="995"/>
                      <a:pt x="936" y="1040"/>
                      <a:pt x="936" y="1063"/>
                    </a:cubicBezTo>
                    <a:cubicBezTo>
                      <a:pt x="936" y="1063"/>
                      <a:pt x="913" y="1040"/>
                      <a:pt x="913" y="1040"/>
                    </a:cubicBezTo>
                    <a:lnTo>
                      <a:pt x="868" y="1154"/>
                    </a:lnTo>
                    <a:cubicBezTo>
                      <a:pt x="891" y="1154"/>
                      <a:pt x="913" y="1154"/>
                      <a:pt x="891" y="1177"/>
                    </a:cubicBezTo>
                    <a:cubicBezTo>
                      <a:pt x="936" y="1132"/>
                      <a:pt x="913" y="1132"/>
                      <a:pt x="959" y="1109"/>
                    </a:cubicBezTo>
                    <a:cubicBezTo>
                      <a:pt x="982" y="1109"/>
                      <a:pt x="982" y="1086"/>
                      <a:pt x="1005" y="1086"/>
                    </a:cubicBezTo>
                    <a:cubicBezTo>
                      <a:pt x="1050" y="1086"/>
                      <a:pt x="1165" y="1017"/>
                      <a:pt x="1279" y="1017"/>
                    </a:cubicBezTo>
                    <a:cubicBezTo>
                      <a:pt x="1233" y="995"/>
                      <a:pt x="1324" y="1017"/>
                      <a:pt x="1301" y="972"/>
                    </a:cubicBezTo>
                    <a:lnTo>
                      <a:pt x="1301" y="972"/>
                    </a:lnTo>
                    <a:cubicBezTo>
                      <a:pt x="1324" y="995"/>
                      <a:pt x="1324" y="995"/>
                      <a:pt x="1324" y="995"/>
                    </a:cubicBezTo>
                    <a:cubicBezTo>
                      <a:pt x="1347" y="983"/>
                      <a:pt x="1364" y="983"/>
                      <a:pt x="1379" y="983"/>
                    </a:cubicBezTo>
                    <a:cubicBezTo>
                      <a:pt x="1393" y="983"/>
                      <a:pt x="1404" y="983"/>
                      <a:pt x="1416" y="972"/>
                    </a:cubicBezTo>
                    <a:cubicBezTo>
                      <a:pt x="1461" y="972"/>
                      <a:pt x="1461" y="949"/>
                      <a:pt x="1461" y="926"/>
                    </a:cubicBezTo>
                    <a:cubicBezTo>
                      <a:pt x="1507" y="926"/>
                      <a:pt x="1507" y="926"/>
                      <a:pt x="1530" y="903"/>
                    </a:cubicBezTo>
                    <a:cubicBezTo>
                      <a:pt x="1530" y="903"/>
                      <a:pt x="1553" y="903"/>
                      <a:pt x="1530" y="926"/>
                    </a:cubicBezTo>
                    <a:cubicBezTo>
                      <a:pt x="1530" y="926"/>
                      <a:pt x="1621" y="903"/>
                      <a:pt x="1621" y="903"/>
                    </a:cubicBezTo>
                    <a:cubicBezTo>
                      <a:pt x="1621" y="903"/>
                      <a:pt x="1644" y="880"/>
                      <a:pt x="1644" y="880"/>
                    </a:cubicBezTo>
                    <a:lnTo>
                      <a:pt x="1712" y="880"/>
                    </a:lnTo>
                    <a:cubicBezTo>
                      <a:pt x="1735" y="858"/>
                      <a:pt x="1758" y="858"/>
                      <a:pt x="1781" y="858"/>
                    </a:cubicBezTo>
                    <a:cubicBezTo>
                      <a:pt x="1826" y="858"/>
                      <a:pt x="1821" y="847"/>
                      <a:pt x="1833" y="847"/>
                    </a:cubicBezTo>
                    <a:cubicBezTo>
                      <a:pt x="1839" y="847"/>
                      <a:pt x="1849" y="850"/>
                      <a:pt x="1872" y="858"/>
                    </a:cubicBezTo>
                    <a:lnTo>
                      <a:pt x="1872" y="835"/>
                    </a:lnTo>
                    <a:cubicBezTo>
                      <a:pt x="1872" y="827"/>
                      <a:pt x="1880" y="825"/>
                      <a:pt x="1892" y="825"/>
                    </a:cubicBezTo>
                    <a:cubicBezTo>
                      <a:pt x="1910" y="825"/>
                      <a:pt x="1939" y="831"/>
                      <a:pt x="1965" y="834"/>
                    </a:cubicBezTo>
                    <a:lnTo>
                      <a:pt x="1965" y="834"/>
                    </a:lnTo>
                    <a:cubicBezTo>
                      <a:pt x="1969" y="830"/>
                      <a:pt x="1974" y="828"/>
                      <a:pt x="1979" y="828"/>
                    </a:cubicBezTo>
                    <a:cubicBezTo>
                      <a:pt x="2004" y="828"/>
                      <a:pt x="2036" y="858"/>
                      <a:pt x="2055" y="858"/>
                    </a:cubicBezTo>
                    <a:lnTo>
                      <a:pt x="2032" y="858"/>
                    </a:lnTo>
                    <a:cubicBezTo>
                      <a:pt x="2046" y="862"/>
                      <a:pt x="2054" y="864"/>
                      <a:pt x="2059" y="864"/>
                    </a:cubicBezTo>
                    <a:cubicBezTo>
                      <a:pt x="2078" y="864"/>
                      <a:pt x="2041" y="835"/>
                      <a:pt x="2078" y="835"/>
                    </a:cubicBezTo>
                    <a:cubicBezTo>
                      <a:pt x="2100" y="835"/>
                      <a:pt x="2078" y="858"/>
                      <a:pt x="2100" y="858"/>
                    </a:cubicBezTo>
                    <a:cubicBezTo>
                      <a:pt x="2119" y="858"/>
                      <a:pt x="2166" y="828"/>
                      <a:pt x="2196" y="828"/>
                    </a:cubicBezTo>
                    <a:cubicBezTo>
                      <a:pt x="2204" y="828"/>
                      <a:pt x="2210" y="830"/>
                      <a:pt x="2214" y="835"/>
                    </a:cubicBezTo>
                    <a:cubicBezTo>
                      <a:pt x="2214" y="835"/>
                      <a:pt x="2214" y="835"/>
                      <a:pt x="2237" y="812"/>
                    </a:cubicBezTo>
                    <a:cubicBezTo>
                      <a:pt x="2253" y="812"/>
                      <a:pt x="2278" y="822"/>
                      <a:pt x="2300" y="822"/>
                    </a:cubicBezTo>
                    <a:cubicBezTo>
                      <a:pt x="2311" y="822"/>
                      <a:pt x="2321" y="820"/>
                      <a:pt x="2329" y="812"/>
                    </a:cubicBezTo>
                    <a:lnTo>
                      <a:pt x="2351" y="812"/>
                    </a:lnTo>
                    <a:cubicBezTo>
                      <a:pt x="2374" y="812"/>
                      <a:pt x="2420" y="812"/>
                      <a:pt x="2443" y="789"/>
                    </a:cubicBezTo>
                    <a:cubicBezTo>
                      <a:pt x="2449" y="802"/>
                      <a:pt x="2462" y="806"/>
                      <a:pt x="2478" y="806"/>
                    </a:cubicBezTo>
                    <a:cubicBezTo>
                      <a:pt x="2504" y="806"/>
                      <a:pt x="2537" y="795"/>
                      <a:pt x="2558" y="795"/>
                    </a:cubicBezTo>
                    <a:cubicBezTo>
                      <a:pt x="2571" y="795"/>
                      <a:pt x="2580" y="799"/>
                      <a:pt x="2580" y="812"/>
                    </a:cubicBezTo>
                    <a:lnTo>
                      <a:pt x="2876" y="812"/>
                    </a:lnTo>
                    <a:cubicBezTo>
                      <a:pt x="2876" y="812"/>
                      <a:pt x="2968" y="835"/>
                      <a:pt x="3036" y="835"/>
                    </a:cubicBezTo>
                    <a:lnTo>
                      <a:pt x="3013" y="835"/>
                    </a:lnTo>
                    <a:cubicBezTo>
                      <a:pt x="3065" y="835"/>
                      <a:pt x="3117" y="849"/>
                      <a:pt x="3156" y="858"/>
                    </a:cubicBezTo>
                    <a:lnTo>
                      <a:pt x="3156" y="858"/>
                    </a:lnTo>
                    <a:cubicBezTo>
                      <a:pt x="3130" y="858"/>
                      <a:pt x="3105" y="858"/>
                      <a:pt x="3082" y="858"/>
                    </a:cubicBezTo>
                    <a:cubicBezTo>
                      <a:pt x="2397" y="880"/>
                      <a:pt x="1712" y="1017"/>
                      <a:pt x="1165" y="1405"/>
                    </a:cubicBezTo>
                    <a:cubicBezTo>
                      <a:pt x="662" y="1771"/>
                      <a:pt x="297" y="2318"/>
                      <a:pt x="160" y="2935"/>
                    </a:cubicBezTo>
                    <a:cubicBezTo>
                      <a:pt x="137" y="3003"/>
                      <a:pt x="137" y="3072"/>
                      <a:pt x="115" y="3140"/>
                    </a:cubicBezTo>
                    <a:cubicBezTo>
                      <a:pt x="115" y="3140"/>
                      <a:pt x="115" y="3140"/>
                      <a:pt x="115" y="3163"/>
                    </a:cubicBezTo>
                    <a:cubicBezTo>
                      <a:pt x="23" y="3688"/>
                      <a:pt x="115" y="4259"/>
                      <a:pt x="297" y="4784"/>
                    </a:cubicBezTo>
                    <a:cubicBezTo>
                      <a:pt x="206" y="4281"/>
                      <a:pt x="274" y="3756"/>
                      <a:pt x="548" y="3323"/>
                    </a:cubicBezTo>
                    <a:lnTo>
                      <a:pt x="548" y="3323"/>
                    </a:lnTo>
                    <a:cubicBezTo>
                      <a:pt x="343" y="4213"/>
                      <a:pt x="480" y="5149"/>
                      <a:pt x="913" y="5925"/>
                    </a:cubicBezTo>
                    <a:cubicBezTo>
                      <a:pt x="776" y="5377"/>
                      <a:pt x="799" y="4784"/>
                      <a:pt x="982" y="4259"/>
                    </a:cubicBezTo>
                    <a:cubicBezTo>
                      <a:pt x="982" y="5103"/>
                      <a:pt x="1256" y="5970"/>
                      <a:pt x="1758" y="6678"/>
                    </a:cubicBezTo>
                    <a:cubicBezTo>
                      <a:pt x="1941" y="6906"/>
                      <a:pt x="2169" y="7157"/>
                      <a:pt x="2466" y="7226"/>
                    </a:cubicBezTo>
                    <a:cubicBezTo>
                      <a:pt x="2078" y="6769"/>
                      <a:pt x="1826" y="6244"/>
                      <a:pt x="1849" y="5651"/>
                    </a:cubicBezTo>
                    <a:lnTo>
                      <a:pt x="1849" y="5651"/>
                    </a:lnTo>
                    <a:cubicBezTo>
                      <a:pt x="1963" y="6199"/>
                      <a:pt x="2237" y="6632"/>
                      <a:pt x="2694" y="6998"/>
                    </a:cubicBezTo>
                    <a:cubicBezTo>
                      <a:pt x="3083" y="7305"/>
                      <a:pt x="3565" y="7484"/>
                      <a:pt x="4073" y="7484"/>
                    </a:cubicBezTo>
                    <a:cubicBezTo>
                      <a:pt x="4130" y="7484"/>
                      <a:pt x="4188" y="7482"/>
                      <a:pt x="4246" y="7477"/>
                    </a:cubicBezTo>
                    <a:lnTo>
                      <a:pt x="4246" y="7477"/>
                    </a:lnTo>
                    <a:cubicBezTo>
                      <a:pt x="3538" y="9303"/>
                      <a:pt x="3812" y="11403"/>
                      <a:pt x="4885" y="13023"/>
                    </a:cubicBezTo>
                    <a:cubicBezTo>
                      <a:pt x="4497" y="12202"/>
                      <a:pt x="4497" y="11266"/>
                      <a:pt x="4543" y="10353"/>
                    </a:cubicBezTo>
                    <a:lnTo>
                      <a:pt x="4543" y="10353"/>
                    </a:lnTo>
                    <a:cubicBezTo>
                      <a:pt x="4543" y="11015"/>
                      <a:pt x="4771" y="11722"/>
                      <a:pt x="5068" y="12316"/>
                    </a:cubicBezTo>
                    <a:cubicBezTo>
                      <a:pt x="5387" y="13001"/>
                      <a:pt x="5775" y="13663"/>
                      <a:pt x="6003" y="14393"/>
                    </a:cubicBezTo>
                    <a:cubicBezTo>
                      <a:pt x="6186" y="14964"/>
                      <a:pt x="6232" y="15534"/>
                      <a:pt x="6255" y="16128"/>
                    </a:cubicBezTo>
                    <a:cubicBezTo>
                      <a:pt x="6369" y="15762"/>
                      <a:pt x="6414" y="15374"/>
                      <a:pt x="6437" y="14986"/>
                    </a:cubicBezTo>
                    <a:cubicBezTo>
                      <a:pt x="6460" y="15557"/>
                      <a:pt x="6711" y="16105"/>
                      <a:pt x="7031" y="16584"/>
                    </a:cubicBezTo>
                    <a:cubicBezTo>
                      <a:pt x="7373" y="17109"/>
                      <a:pt x="7807" y="17566"/>
                      <a:pt x="8172" y="18091"/>
                    </a:cubicBezTo>
                    <a:cubicBezTo>
                      <a:pt x="8469" y="18547"/>
                      <a:pt x="8697" y="19027"/>
                      <a:pt x="8857" y="19551"/>
                    </a:cubicBezTo>
                    <a:cubicBezTo>
                      <a:pt x="8332" y="20145"/>
                      <a:pt x="7944" y="20875"/>
                      <a:pt x="7784" y="21651"/>
                    </a:cubicBezTo>
                    <a:cubicBezTo>
                      <a:pt x="7693" y="22108"/>
                      <a:pt x="7693" y="22587"/>
                      <a:pt x="7715" y="23044"/>
                    </a:cubicBezTo>
                    <a:cubicBezTo>
                      <a:pt x="7738" y="24071"/>
                      <a:pt x="7875" y="25098"/>
                      <a:pt x="8081" y="26125"/>
                    </a:cubicBezTo>
                    <a:cubicBezTo>
                      <a:pt x="8172" y="26559"/>
                      <a:pt x="8263" y="27015"/>
                      <a:pt x="8514" y="27381"/>
                    </a:cubicBezTo>
                    <a:cubicBezTo>
                      <a:pt x="8915" y="28034"/>
                      <a:pt x="9686" y="28415"/>
                      <a:pt x="10467" y="28415"/>
                    </a:cubicBezTo>
                    <a:cubicBezTo>
                      <a:pt x="10532" y="28415"/>
                      <a:pt x="10596" y="28413"/>
                      <a:pt x="10660" y="28408"/>
                    </a:cubicBezTo>
                    <a:cubicBezTo>
                      <a:pt x="11482" y="28339"/>
                      <a:pt x="12258" y="27860"/>
                      <a:pt x="12760" y="27198"/>
                    </a:cubicBezTo>
                    <a:cubicBezTo>
                      <a:pt x="13239" y="26536"/>
                      <a:pt x="13490" y="25714"/>
                      <a:pt x="13536" y="24870"/>
                    </a:cubicBezTo>
                    <a:cubicBezTo>
                      <a:pt x="13536" y="24664"/>
                      <a:pt x="13536" y="24459"/>
                      <a:pt x="13513" y="24253"/>
                    </a:cubicBezTo>
                    <a:cubicBezTo>
                      <a:pt x="13513" y="24231"/>
                      <a:pt x="13513" y="24231"/>
                      <a:pt x="13513" y="24208"/>
                    </a:cubicBezTo>
                    <a:cubicBezTo>
                      <a:pt x="13513" y="24208"/>
                      <a:pt x="13536" y="24185"/>
                      <a:pt x="13536" y="24185"/>
                    </a:cubicBezTo>
                    <a:lnTo>
                      <a:pt x="13536" y="24185"/>
                    </a:lnTo>
                    <a:cubicBezTo>
                      <a:pt x="13536" y="24185"/>
                      <a:pt x="13536" y="24185"/>
                      <a:pt x="13536" y="24185"/>
                    </a:cubicBezTo>
                    <a:cubicBezTo>
                      <a:pt x="13536" y="24185"/>
                      <a:pt x="13536" y="24185"/>
                      <a:pt x="13536" y="24139"/>
                    </a:cubicBezTo>
                    <a:cubicBezTo>
                      <a:pt x="13536" y="24139"/>
                      <a:pt x="13521" y="24198"/>
                      <a:pt x="13515" y="24198"/>
                    </a:cubicBezTo>
                    <a:cubicBezTo>
                      <a:pt x="13514" y="24198"/>
                      <a:pt x="13513" y="24194"/>
                      <a:pt x="13513" y="24185"/>
                    </a:cubicBezTo>
                    <a:cubicBezTo>
                      <a:pt x="13536" y="24139"/>
                      <a:pt x="13536" y="24139"/>
                      <a:pt x="13536" y="24117"/>
                    </a:cubicBezTo>
                    <a:cubicBezTo>
                      <a:pt x="13536" y="24119"/>
                      <a:pt x="13536" y="24120"/>
                      <a:pt x="13536" y="24120"/>
                    </a:cubicBezTo>
                    <a:cubicBezTo>
                      <a:pt x="13539" y="24120"/>
                      <a:pt x="13553" y="24045"/>
                      <a:pt x="13541" y="24045"/>
                    </a:cubicBezTo>
                    <a:cubicBezTo>
                      <a:pt x="13540" y="24045"/>
                      <a:pt x="13538" y="24046"/>
                      <a:pt x="13536" y="24048"/>
                    </a:cubicBezTo>
                    <a:lnTo>
                      <a:pt x="13536" y="24094"/>
                    </a:lnTo>
                    <a:cubicBezTo>
                      <a:pt x="13521" y="24094"/>
                      <a:pt x="13526" y="24084"/>
                      <a:pt x="13524" y="24084"/>
                    </a:cubicBezTo>
                    <a:lnTo>
                      <a:pt x="13524" y="24084"/>
                    </a:lnTo>
                    <a:cubicBezTo>
                      <a:pt x="13523" y="24084"/>
                      <a:pt x="13521" y="24086"/>
                      <a:pt x="13513" y="24094"/>
                    </a:cubicBezTo>
                    <a:cubicBezTo>
                      <a:pt x="13536" y="24094"/>
                      <a:pt x="13513" y="24139"/>
                      <a:pt x="13513" y="24162"/>
                    </a:cubicBezTo>
                    <a:cubicBezTo>
                      <a:pt x="13467" y="23683"/>
                      <a:pt x="13353" y="23226"/>
                      <a:pt x="13171" y="22770"/>
                    </a:cubicBezTo>
                    <a:cubicBezTo>
                      <a:pt x="12920" y="22131"/>
                      <a:pt x="12532" y="21537"/>
                      <a:pt x="12326" y="20898"/>
                    </a:cubicBezTo>
                    <a:cubicBezTo>
                      <a:pt x="12166" y="20396"/>
                      <a:pt x="12098" y="19871"/>
                      <a:pt x="12121" y="19346"/>
                    </a:cubicBezTo>
                    <a:cubicBezTo>
                      <a:pt x="12509" y="17817"/>
                      <a:pt x="13193" y="16242"/>
                      <a:pt x="12646" y="14804"/>
                    </a:cubicBezTo>
                    <a:cubicBezTo>
                      <a:pt x="12626" y="14765"/>
                      <a:pt x="12607" y="14709"/>
                      <a:pt x="12587" y="14666"/>
                    </a:cubicBezTo>
                    <a:lnTo>
                      <a:pt x="12587" y="14666"/>
                    </a:lnTo>
                    <a:cubicBezTo>
                      <a:pt x="12593" y="14672"/>
                      <a:pt x="12600" y="14677"/>
                      <a:pt x="12600" y="14690"/>
                    </a:cubicBezTo>
                    <a:cubicBezTo>
                      <a:pt x="12602" y="14692"/>
                      <a:pt x="12603" y="14693"/>
                      <a:pt x="12604" y="14693"/>
                    </a:cubicBezTo>
                    <a:cubicBezTo>
                      <a:pt x="12610" y="14693"/>
                      <a:pt x="12567" y="14618"/>
                      <a:pt x="12573" y="14618"/>
                    </a:cubicBezTo>
                    <a:lnTo>
                      <a:pt x="12573" y="14618"/>
                    </a:lnTo>
                    <a:cubicBezTo>
                      <a:pt x="12574" y="14618"/>
                      <a:pt x="12575" y="14619"/>
                      <a:pt x="12577" y="14621"/>
                    </a:cubicBezTo>
                    <a:cubicBezTo>
                      <a:pt x="12600" y="14667"/>
                      <a:pt x="12714" y="14827"/>
                      <a:pt x="12714" y="14872"/>
                    </a:cubicBezTo>
                    <a:cubicBezTo>
                      <a:pt x="12720" y="14885"/>
                      <a:pt x="12723" y="14889"/>
                      <a:pt x="12725" y="14889"/>
                    </a:cubicBezTo>
                    <a:cubicBezTo>
                      <a:pt x="12727" y="14889"/>
                      <a:pt x="12725" y="14879"/>
                      <a:pt x="12727" y="14879"/>
                    </a:cubicBezTo>
                    <a:cubicBezTo>
                      <a:pt x="12728" y="14879"/>
                      <a:pt x="12731" y="14883"/>
                      <a:pt x="12737" y="14895"/>
                    </a:cubicBezTo>
                    <a:lnTo>
                      <a:pt x="12737" y="14918"/>
                    </a:lnTo>
                    <a:lnTo>
                      <a:pt x="12760" y="14918"/>
                    </a:lnTo>
                    <a:cubicBezTo>
                      <a:pt x="12783" y="14941"/>
                      <a:pt x="12783" y="14964"/>
                      <a:pt x="12783" y="14964"/>
                    </a:cubicBezTo>
                    <a:cubicBezTo>
                      <a:pt x="12783" y="14964"/>
                      <a:pt x="12760" y="14941"/>
                      <a:pt x="12760" y="14941"/>
                    </a:cubicBezTo>
                    <a:lnTo>
                      <a:pt x="12760" y="14941"/>
                    </a:lnTo>
                    <a:cubicBezTo>
                      <a:pt x="12783" y="14986"/>
                      <a:pt x="12828" y="15055"/>
                      <a:pt x="12828" y="15055"/>
                    </a:cubicBezTo>
                    <a:lnTo>
                      <a:pt x="12806" y="15010"/>
                    </a:lnTo>
                    <a:lnTo>
                      <a:pt x="12806" y="15010"/>
                    </a:lnTo>
                    <a:cubicBezTo>
                      <a:pt x="12874" y="15146"/>
                      <a:pt x="12965" y="15306"/>
                      <a:pt x="13034" y="15420"/>
                    </a:cubicBezTo>
                    <a:cubicBezTo>
                      <a:pt x="13079" y="15511"/>
                      <a:pt x="13057" y="15489"/>
                      <a:pt x="13102" y="15603"/>
                    </a:cubicBezTo>
                    <a:cubicBezTo>
                      <a:pt x="13102" y="15626"/>
                      <a:pt x="13125" y="15648"/>
                      <a:pt x="13125" y="15694"/>
                    </a:cubicBezTo>
                    <a:cubicBezTo>
                      <a:pt x="13125" y="15684"/>
                      <a:pt x="13126" y="15681"/>
                      <a:pt x="13127" y="15681"/>
                    </a:cubicBezTo>
                    <a:cubicBezTo>
                      <a:pt x="13131" y="15681"/>
                      <a:pt x="13138" y="15707"/>
                      <a:pt x="13134" y="15707"/>
                    </a:cubicBezTo>
                    <a:cubicBezTo>
                      <a:pt x="13133" y="15707"/>
                      <a:pt x="13130" y="15704"/>
                      <a:pt x="13125" y="15694"/>
                    </a:cubicBezTo>
                    <a:lnTo>
                      <a:pt x="13125" y="15694"/>
                    </a:lnTo>
                    <a:cubicBezTo>
                      <a:pt x="13171" y="15808"/>
                      <a:pt x="13148" y="15762"/>
                      <a:pt x="13193" y="15831"/>
                    </a:cubicBezTo>
                    <a:lnTo>
                      <a:pt x="13193" y="15854"/>
                    </a:lnTo>
                    <a:cubicBezTo>
                      <a:pt x="13193" y="15874"/>
                      <a:pt x="13212" y="15876"/>
                      <a:pt x="13216" y="15911"/>
                    </a:cubicBezTo>
                    <a:lnTo>
                      <a:pt x="13216" y="15911"/>
                    </a:lnTo>
                    <a:cubicBezTo>
                      <a:pt x="13215" y="15916"/>
                      <a:pt x="13212" y="15935"/>
                      <a:pt x="13205" y="15935"/>
                    </a:cubicBezTo>
                    <a:cubicBezTo>
                      <a:pt x="13202" y="15935"/>
                      <a:pt x="13198" y="15932"/>
                      <a:pt x="13193" y="15922"/>
                    </a:cubicBezTo>
                    <a:lnTo>
                      <a:pt x="13193" y="15922"/>
                    </a:lnTo>
                    <a:cubicBezTo>
                      <a:pt x="13216" y="16036"/>
                      <a:pt x="13262" y="16082"/>
                      <a:pt x="13262" y="16151"/>
                    </a:cubicBezTo>
                    <a:cubicBezTo>
                      <a:pt x="13265" y="16156"/>
                      <a:pt x="13267" y="16159"/>
                      <a:pt x="13268" y="16159"/>
                    </a:cubicBezTo>
                    <a:cubicBezTo>
                      <a:pt x="13273" y="16159"/>
                      <a:pt x="13251" y="16074"/>
                      <a:pt x="13256" y="16074"/>
                    </a:cubicBezTo>
                    <a:lnTo>
                      <a:pt x="13256" y="16074"/>
                    </a:lnTo>
                    <a:cubicBezTo>
                      <a:pt x="13257" y="16074"/>
                      <a:pt x="13259" y="16076"/>
                      <a:pt x="13262" y="16082"/>
                    </a:cubicBezTo>
                    <a:cubicBezTo>
                      <a:pt x="13262" y="16073"/>
                      <a:pt x="13263" y="16069"/>
                      <a:pt x="13264" y="16069"/>
                    </a:cubicBezTo>
                    <a:cubicBezTo>
                      <a:pt x="13270" y="16069"/>
                      <a:pt x="13285" y="16132"/>
                      <a:pt x="13285" y="16151"/>
                    </a:cubicBezTo>
                    <a:cubicBezTo>
                      <a:pt x="13285" y="16196"/>
                      <a:pt x="13262" y="16219"/>
                      <a:pt x="13285" y="16333"/>
                    </a:cubicBezTo>
                    <a:cubicBezTo>
                      <a:pt x="13285" y="16358"/>
                      <a:pt x="13285" y="16391"/>
                      <a:pt x="13285" y="16424"/>
                    </a:cubicBezTo>
                    <a:cubicBezTo>
                      <a:pt x="13290" y="16430"/>
                      <a:pt x="13293" y="16436"/>
                      <a:pt x="13295" y="16442"/>
                    </a:cubicBezTo>
                    <a:lnTo>
                      <a:pt x="13285" y="16402"/>
                    </a:lnTo>
                    <a:lnTo>
                      <a:pt x="13285" y="16402"/>
                    </a:lnTo>
                    <a:cubicBezTo>
                      <a:pt x="13308" y="16447"/>
                      <a:pt x="13330" y="16493"/>
                      <a:pt x="13330" y="16584"/>
                    </a:cubicBezTo>
                    <a:cubicBezTo>
                      <a:pt x="13308" y="16584"/>
                      <a:pt x="13308" y="16539"/>
                      <a:pt x="13308" y="16539"/>
                    </a:cubicBezTo>
                    <a:cubicBezTo>
                      <a:pt x="13308" y="16561"/>
                      <a:pt x="13308" y="16584"/>
                      <a:pt x="13308" y="16607"/>
                    </a:cubicBezTo>
                    <a:cubicBezTo>
                      <a:pt x="13285" y="16607"/>
                      <a:pt x="13308" y="16493"/>
                      <a:pt x="13285" y="16447"/>
                    </a:cubicBezTo>
                    <a:lnTo>
                      <a:pt x="13285" y="16447"/>
                    </a:lnTo>
                    <a:cubicBezTo>
                      <a:pt x="13285" y="16467"/>
                      <a:pt x="13302" y="16520"/>
                      <a:pt x="13292" y="16520"/>
                    </a:cubicBezTo>
                    <a:cubicBezTo>
                      <a:pt x="13290" y="16520"/>
                      <a:pt x="13288" y="16519"/>
                      <a:pt x="13285" y="16516"/>
                    </a:cubicBezTo>
                    <a:lnTo>
                      <a:pt x="13285" y="16516"/>
                    </a:lnTo>
                    <a:cubicBezTo>
                      <a:pt x="13308" y="16561"/>
                      <a:pt x="13285" y="16607"/>
                      <a:pt x="13308" y="16676"/>
                    </a:cubicBezTo>
                    <a:lnTo>
                      <a:pt x="13285" y="16676"/>
                    </a:lnTo>
                    <a:cubicBezTo>
                      <a:pt x="13285" y="16676"/>
                      <a:pt x="13308" y="16698"/>
                      <a:pt x="13285" y="16721"/>
                    </a:cubicBezTo>
                    <a:lnTo>
                      <a:pt x="13285" y="16698"/>
                    </a:lnTo>
                    <a:cubicBezTo>
                      <a:pt x="13285" y="16744"/>
                      <a:pt x="13262" y="16790"/>
                      <a:pt x="13262" y="16835"/>
                    </a:cubicBezTo>
                    <a:cubicBezTo>
                      <a:pt x="13273" y="16790"/>
                      <a:pt x="13279" y="16784"/>
                      <a:pt x="13282" y="16784"/>
                    </a:cubicBezTo>
                    <a:cubicBezTo>
                      <a:pt x="13283" y="16784"/>
                      <a:pt x="13283" y="16785"/>
                      <a:pt x="13284" y="16785"/>
                    </a:cubicBezTo>
                    <a:cubicBezTo>
                      <a:pt x="13285" y="16785"/>
                      <a:pt x="13285" y="16782"/>
                      <a:pt x="13285" y="16767"/>
                    </a:cubicBezTo>
                    <a:lnTo>
                      <a:pt x="13285" y="16767"/>
                    </a:lnTo>
                    <a:cubicBezTo>
                      <a:pt x="13308" y="16904"/>
                      <a:pt x="13262" y="16858"/>
                      <a:pt x="13239" y="16995"/>
                    </a:cubicBezTo>
                    <a:cubicBezTo>
                      <a:pt x="13258" y="16977"/>
                      <a:pt x="13261" y="16943"/>
                      <a:pt x="13262" y="16943"/>
                    </a:cubicBezTo>
                    <a:cubicBezTo>
                      <a:pt x="13262" y="16943"/>
                      <a:pt x="13262" y="16945"/>
                      <a:pt x="13262" y="16949"/>
                    </a:cubicBezTo>
                    <a:cubicBezTo>
                      <a:pt x="13262" y="16995"/>
                      <a:pt x="13239" y="17018"/>
                      <a:pt x="13239" y="17041"/>
                    </a:cubicBezTo>
                    <a:cubicBezTo>
                      <a:pt x="13232" y="17069"/>
                      <a:pt x="13232" y="17077"/>
                      <a:pt x="13233" y="17077"/>
                    </a:cubicBezTo>
                    <a:cubicBezTo>
                      <a:pt x="13235" y="17077"/>
                      <a:pt x="13237" y="17074"/>
                      <a:pt x="13239" y="17069"/>
                    </a:cubicBezTo>
                    <a:lnTo>
                      <a:pt x="13239" y="17069"/>
                    </a:lnTo>
                    <a:cubicBezTo>
                      <a:pt x="13239" y="17109"/>
                      <a:pt x="13239" y="17111"/>
                      <a:pt x="13239" y="17155"/>
                    </a:cubicBezTo>
                    <a:cubicBezTo>
                      <a:pt x="13193" y="17269"/>
                      <a:pt x="13239" y="17200"/>
                      <a:pt x="13216" y="17292"/>
                    </a:cubicBezTo>
                    <a:lnTo>
                      <a:pt x="13216" y="17246"/>
                    </a:lnTo>
                    <a:lnTo>
                      <a:pt x="13193" y="17292"/>
                    </a:lnTo>
                    <a:cubicBezTo>
                      <a:pt x="13171" y="17337"/>
                      <a:pt x="13171" y="17360"/>
                      <a:pt x="13148" y="17406"/>
                    </a:cubicBezTo>
                    <a:cubicBezTo>
                      <a:pt x="13171" y="17406"/>
                      <a:pt x="13171" y="17429"/>
                      <a:pt x="13148" y="17474"/>
                    </a:cubicBezTo>
                    <a:cubicBezTo>
                      <a:pt x="13142" y="17480"/>
                      <a:pt x="13139" y="17482"/>
                      <a:pt x="13138" y="17482"/>
                    </a:cubicBezTo>
                    <a:cubicBezTo>
                      <a:pt x="13136" y="17482"/>
                      <a:pt x="13136" y="17480"/>
                      <a:pt x="13136" y="17480"/>
                    </a:cubicBezTo>
                    <a:cubicBezTo>
                      <a:pt x="13136" y="17480"/>
                      <a:pt x="13136" y="17486"/>
                      <a:pt x="13125" y="17520"/>
                    </a:cubicBezTo>
                    <a:cubicBezTo>
                      <a:pt x="13125" y="17497"/>
                      <a:pt x="13125" y="17474"/>
                      <a:pt x="13148" y="17452"/>
                    </a:cubicBezTo>
                    <a:cubicBezTo>
                      <a:pt x="13148" y="17452"/>
                      <a:pt x="13148" y="17429"/>
                      <a:pt x="13148" y="17429"/>
                    </a:cubicBezTo>
                    <a:cubicBezTo>
                      <a:pt x="13125" y="17474"/>
                      <a:pt x="13102" y="17520"/>
                      <a:pt x="13102" y="17543"/>
                    </a:cubicBezTo>
                    <a:cubicBezTo>
                      <a:pt x="13102" y="17543"/>
                      <a:pt x="13102" y="17520"/>
                      <a:pt x="13102" y="17520"/>
                    </a:cubicBezTo>
                    <a:cubicBezTo>
                      <a:pt x="13102" y="17543"/>
                      <a:pt x="13102" y="17589"/>
                      <a:pt x="13079" y="17611"/>
                    </a:cubicBezTo>
                    <a:cubicBezTo>
                      <a:pt x="13079" y="17634"/>
                      <a:pt x="13079" y="17634"/>
                      <a:pt x="13057" y="17680"/>
                    </a:cubicBezTo>
                    <a:cubicBezTo>
                      <a:pt x="13057" y="17657"/>
                      <a:pt x="13057" y="17657"/>
                      <a:pt x="13057" y="17611"/>
                    </a:cubicBezTo>
                    <a:lnTo>
                      <a:pt x="13034" y="17703"/>
                    </a:lnTo>
                    <a:cubicBezTo>
                      <a:pt x="13034" y="17725"/>
                      <a:pt x="13011" y="17748"/>
                      <a:pt x="13011" y="17748"/>
                    </a:cubicBezTo>
                    <a:cubicBezTo>
                      <a:pt x="12988" y="17794"/>
                      <a:pt x="12965" y="17862"/>
                      <a:pt x="12942" y="17931"/>
                    </a:cubicBezTo>
                    <a:cubicBezTo>
                      <a:pt x="12942" y="17931"/>
                      <a:pt x="12942" y="17954"/>
                      <a:pt x="12920" y="17954"/>
                    </a:cubicBezTo>
                    <a:cubicBezTo>
                      <a:pt x="12897" y="18022"/>
                      <a:pt x="12851" y="18068"/>
                      <a:pt x="12851" y="18159"/>
                    </a:cubicBezTo>
                    <a:lnTo>
                      <a:pt x="12805" y="18182"/>
                    </a:lnTo>
                    <a:cubicBezTo>
                      <a:pt x="12799" y="18200"/>
                      <a:pt x="12800" y="18206"/>
                      <a:pt x="12803" y="18206"/>
                    </a:cubicBezTo>
                    <a:cubicBezTo>
                      <a:pt x="12807" y="18206"/>
                      <a:pt x="12815" y="18197"/>
                      <a:pt x="12819" y="18197"/>
                    </a:cubicBezTo>
                    <a:cubicBezTo>
                      <a:pt x="12824" y="18197"/>
                      <a:pt x="12823" y="18207"/>
                      <a:pt x="12805" y="18250"/>
                    </a:cubicBezTo>
                    <a:cubicBezTo>
                      <a:pt x="12796" y="18280"/>
                      <a:pt x="12790" y="18288"/>
                      <a:pt x="12787" y="18288"/>
                    </a:cubicBezTo>
                    <a:cubicBezTo>
                      <a:pt x="12783" y="18288"/>
                      <a:pt x="12783" y="18273"/>
                      <a:pt x="12783" y="18273"/>
                    </a:cubicBezTo>
                    <a:cubicBezTo>
                      <a:pt x="12760" y="18319"/>
                      <a:pt x="12760" y="18387"/>
                      <a:pt x="12714" y="18456"/>
                    </a:cubicBezTo>
                    <a:cubicBezTo>
                      <a:pt x="12714" y="18433"/>
                      <a:pt x="12737" y="18410"/>
                      <a:pt x="12737" y="18387"/>
                    </a:cubicBezTo>
                    <a:lnTo>
                      <a:pt x="12737" y="18387"/>
                    </a:lnTo>
                    <a:lnTo>
                      <a:pt x="12714" y="18433"/>
                    </a:lnTo>
                    <a:cubicBezTo>
                      <a:pt x="12714" y="18384"/>
                      <a:pt x="12726" y="18346"/>
                      <a:pt x="12724" y="18346"/>
                    </a:cubicBezTo>
                    <a:lnTo>
                      <a:pt x="12724" y="18346"/>
                    </a:lnTo>
                    <a:cubicBezTo>
                      <a:pt x="12723" y="18346"/>
                      <a:pt x="12721" y="18352"/>
                      <a:pt x="12714" y="18365"/>
                    </a:cubicBezTo>
                    <a:cubicBezTo>
                      <a:pt x="12737" y="18387"/>
                      <a:pt x="12623" y="18570"/>
                      <a:pt x="12646" y="18570"/>
                    </a:cubicBezTo>
                    <a:lnTo>
                      <a:pt x="12646" y="18593"/>
                    </a:lnTo>
                    <a:cubicBezTo>
                      <a:pt x="12600" y="18638"/>
                      <a:pt x="12646" y="18638"/>
                      <a:pt x="12600" y="18730"/>
                    </a:cubicBezTo>
                    <a:cubicBezTo>
                      <a:pt x="12600" y="18746"/>
                      <a:pt x="12589" y="18762"/>
                      <a:pt x="12582" y="18762"/>
                    </a:cubicBezTo>
                    <a:cubicBezTo>
                      <a:pt x="12579" y="18762"/>
                      <a:pt x="12577" y="18759"/>
                      <a:pt x="12577" y="18753"/>
                    </a:cubicBezTo>
                    <a:lnTo>
                      <a:pt x="12577" y="18821"/>
                    </a:lnTo>
                    <a:cubicBezTo>
                      <a:pt x="12571" y="18828"/>
                      <a:pt x="12566" y="18831"/>
                      <a:pt x="12563" y="18831"/>
                    </a:cubicBezTo>
                    <a:lnTo>
                      <a:pt x="12563" y="18831"/>
                    </a:lnTo>
                    <a:cubicBezTo>
                      <a:pt x="12567" y="18821"/>
                      <a:pt x="12571" y="18810"/>
                      <a:pt x="12577" y="18798"/>
                    </a:cubicBezTo>
                    <a:lnTo>
                      <a:pt x="12577" y="18798"/>
                    </a:lnTo>
                    <a:cubicBezTo>
                      <a:pt x="12561" y="18814"/>
                      <a:pt x="12556" y="18831"/>
                      <a:pt x="12563" y="18831"/>
                    </a:cubicBezTo>
                    <a:cubicBezTo>
                      <a:pt x="12563" y="18831"/>
                      <a:pt x="12563" y="18831"/>
                      <a:pt x="12563" y="18831"/>
                    </a:cubicBezTo>
                    <a:lnTo>
                      <a:pt x="12563" y="18831"/>
                    </a:lnTo>
                    <a:cubicBezTo>
                      <a:pt x="12553" y="18858"/>
                      <a:pt x="12548" y="18879"/>
                      <a:pt x="12532" y="18912"/>
                    </a:cubicBezTo>
                    <a:cubicBezTo>
                      <a:pt x="12532" y="18935"/>
                      <a:pt x="12532" y="18958"/>
                      <a:pt x="12532" y="18981"/>
                    </a:cubicBezTo>
                    <a:cubicBezTo>
                      <a:pt x="12527" y="18985"/>
                      <a:pt x="12524" y="18987"/>
                      <a:pt x="12523" y="18987"/>
                    </a:cubicBezTo>
                    <a:cubicBezTo>
                      <a:pt x="12522" y="18987"/>
                      <a:pt x="12522" y="18987"/>
                      <a:pt x="12522" y="18987"/>
                    </a:cubicBezTo>
                    <a:lnTo>
                      <a:pt x="12522" y="18987"/>
                    </a:lnTo>
                    <a:lnTo>
                      <a:pt x="12509" y="19027"/>
                    </a:lnTo>
                    <a:cubicBezTo>
                      <a:pt x="12505" y="19031"/>
                      <a:pt x="12502" y="19033"/>
                      <a:pt x="12500" y="19033"/>
                    </a:cubicBezTo>
                    <a:cubicBezTo>
                      <a:pt x="12493" y="19033"/>
                      <a:pt x="12509" y="18995"/>
                      <a:pt x="12509" y="18958"/>
                    </a:cubicBezTo>
                    <a:lnTo>
                      <a:pt x="12509" y="18958"/>
                    </a:lnTo>
                    <a:cubicBezTo>
                      <a:pt x="12467" y="19000"/>
                      <a:pt x="12502" y="19003"/>
                      <a:pt x="12473" y="19091"/>
                    </a:cubicBezTo>
                    <a:lnTo>
                      <a:pt x="12473" y="19091"/>
                    </a:lnTo>
                    <a:cubicBezTo>
                      <a:pt x="12472" y="19085"/>
                      <a:pt x="12469" y="19078"/>
                      <a:pt x="12463" y="19072"/>
                    </a:cubicBezTo>
                    <a:lnTo>
                      <a:pt x="12463" y="19049"/>
                    </a:lnTo>
                    <a:cubicBezTo>
                      <a:pt x="12440" y="19095"/>
                      <a:pt x="12440" y="19141"/>
                      <a:pt x="12395" y="19186"/>
                    </a:cubicBezTo>
                    <a:cubicBezTo>
                      <a:pt x="12412" y="19186"/>
                      <a:pt x="12443" y="19119"/>
                      <a:pt x="12457" y="19119"/>
                    </a:cubicBezTo>
                    <a:cubicBezTo>
                      <a:pt x="12461" y="19119"/>
                      <a:pt x="12463" y="19125"/>
                      <a:pt x="12463" y="19141"/>
                    </a:cubicBezTo>
                    <a:cubicBezTo>
                      <a:pt x="12463" y="19133"/>
                      <a:pt x="12463" y="19125"/>
                      <a:pt x="12463" y="19118"/>
                    </a:cubicBezTo>
                    <a:cubicBezTo>
                      <a:pt x="12467" y="19108"/>
                      <a:pt x="12470" y="19099"/>
                      <a:pt x="12473" y="19091"/>
                    </a:cubicBezTo>
                    <a:lnTo>
                      <a:pt x="12473" y="19091"/>
                    </a:lnTo>
                    <a:cubicBezTo>
                      <a:pt x="12475" y="19107"/>
                      <a:pt x="12463" y="19124"/>
                      <a:pt x="12463" y="19141"/>
                    </a:cubicBezTo>
                    <a:cubicBezTo>
                      <a:pt x="12463" y="19163"/>
                      <a:pt x="12440" y="19186"/>
                      <a:pt x="12440" y="19209"/>
                    </a:cubicBezTo>
                    <a:cubicBezTo>
                      <a:pt x="12440" y="19209"/>
                      <a:pt x="12417" y="19255"/>
                      <a:pt x="12417" y="19278"/>
                    </a:cubicBezTo>
                    <a:lnTo>
                      <a:pt x="12395" y="19278"/>
                    </a:lnTo>
                    <a:cubicBezTo>
                      <a:pt x="12395" y="19323"/>
                      <a:pt x="12417" y="19323"/>
                      <a:pt x="12417" y="19346"/>
                    </a:cubicBezTo>
                    <a:cubicBezTo>
                      <a:pt x="12395" y="19415"/>
                      <a:pt x="12395" y="19415"/>
                      <a:pt x="12372" y="19415"/>
                    </a:cubicBezTo>
                    <a:cubicBezTo>
                      <a:pt x="12372" y="19440"/>
                      <a:pt x="12373" y="19448"/>
                      <a:pt x="12376" y="19448"/>
                    </a:cubicBezTo>
                    <a:cubicBezTo>
                      <a:pt x="12380" y="19448"/>
                      <a:pt x="12386" y="19427"/>
                      <a:pt x="12390" y="19427"/>
                    </a:cubicBezTo>
                    <a:cubicBezTo>
                      <a:pt x="12393" y="19427"/>
                      <a:pt x="12395" y="19435"/>
                      <a:pt x="12395" y="19460"/>
                    </a:cubicBezTo>
                    <a:cubicBezTo>
                      <a:pt x="12395" y="19529"/>
                      <a:pt x="12395" y="19597"/>
                      <a:pt x="12417" y="19666"/>
                    </a:cubicBezTo>
                    <a:cubicBezTo>
                      <a:pt x="12417" y="19682"/>
                      <a:pt x="12417" y="19687"/>
                      <a:pt x="12416" y="19687"/>
                    </a:cubicBezTo>
                    <a:cubicBezTo>
                      <a:pt x="12415" y="19687"/>
                      <a:pt x="12412" y="19682"/>
                      <a:pt x="12407" y="19682"/>
                    </a:cubicBezTo>
                    <a:cubicBezTo>
                      <a:pt x="12404" y="19682"/>
                      <a:pt x="12400" y="19683"/>
                      <a:pt x="12395" y="19688"/>
                    </a:cubicBezTo>
                    <a:cubicBezTo>
                      <a:pt x="12417" y="19688"/>
                      <a:pt x="12417" y="19711"/>
                      <a:pt x="12417" y="19711"/>
                    </a:cubicBezTo>
                    <a:cubicBezTo>
                      <a:pt x="12417" y="19734"/>
                      <a:pt x="12417" y="19734"/>
                      <a:pt x="12417" y="19734"/>
                    </a:cubicBezTo>
                    <a:cubicBezTo>
                      <a:pt x="12440" y="19757"/>
                      <a:pt x="12440" y="19734"/>
                      <a:pt x="12440" y="19780"/>
                    </a:cubicBezTo>
                    <a:cubicBezTo>
                      <a:pt x="12463" y="19780"/>
                      <a:pt x="12463" y="19894"/>
                      <a:pt x="12509" y="19962"/>
                    </a:cubicBezTo>
                    <a:lnTo>
                      <a:pt x="12486" y="19962"/>
                    </a:lnTo>
                    <a:cubicBezTo>
                      <a:pt x="12532" y="20031"/>
                      <a:pt x="12532" y="20031"/>
                      <a:pt x="12577" y="20099"/>
                    </a:cubicBezTo>
                    <a:lnTo>
                      <a:pt x="12600" y="20145"/>
                    </a:lnTo>
                    <a:cubicBezTo>
                      <a:pt x="12593" y="20132"/>
                      <a:pt x="12593" y="20126"/>
                      <a:pt x="12595" y="20126"/>
                    </a:cubicBezTo>
                    <a:lnTo>
                      <a:pt x="12595" y="20126"/>
                    </a:lnTo>
                    <a:cubicBezTo>
                      <a:pt x="12602" y="20126"/>
                      <a:pt x="12630" y="20158"/>
                      <a:pt x="12646" y="20191"/>
                    </a:cubicBezTo>
                    <a:cubicBezTo>
                      <a:pt x="12646" y="20168"/>
                      <a:pt x="12646" y="20168"/>
                      <a:pt x="12646" y="20145"/>
                    </a:cubicBezTo>
                    <a:lnTo>
                      <a:pt x="12691" y="20213"/>
                    </a:lnTo>
                    <a:cubicBezTo>
                      <a:pt x="12691" y="20222"/>
                      <a:pt x="12691" y="20227"/>
                      <a:pt x="12690" y="20229"/>
                    </a:cubicBezTo>
                    <a:lnTo>
                      <a:pt x="12690" y="20229"/>
                    </a:lnTo>
                    <a:cubicBezTo>
                      <a:pt x="12688" y="20223"/>
                      <a:pt x="12683" y="20213"/>
                      <a:pt x="12668" y="20213"/>
                    </a:cubicBezTo>
                    <a:cubicBezTo>
                      <a:pt x="12680" y="20225"/>
                      <a:pt x="12686" y="20231"/>
                      <a:pt x="12688" y="20231"/>
                    </a:cubicBezTo>
                    <a:cubicBezTo>
                      <a:pt x="12689" y="20231"/>
                      <a:pt x="12690" y="20230"/>
                      <a:pt x="12690" y="20229"/>
                    </a:cubicBezTo>
                    <a:lnTo>
                      <a:pt x="12690" y="20229"/>
                    </a:lnTo>
                    <a:cubicBezTo>
                      <a:pt x="12691" y="20233"/>
                      <a:pt x="12691" y="20236"/>
                      <a:pt x="12691" y="20236"/>
                    </a:cubicBezTo>
                    <a:cubicBezTo>
                      <a:pt x="12691" y="20248"/>
                      <a:pt x="12691" y="20253"/>
                      <a:pt x="12688" y="20253"/>
                    </a:cubicBezTo>
                    <a:cubicBezTo>
                      <a:pt x="12686" y="20253"/>
                      <a:pt x="12680" y="20248"/>
                      <a:pt x="12668" y="20236"/>
                    </a:cubicBezTo>
                    <a:cubicBezTo>
                      <a:pt x="12668" y="20236"/>
                      <a:pt x="12668" y="20213"/>
                      <a:pt x="12668" y="20213"/>
                    </a:cubicBezTo>
                    <a:cubicBezTo>
                      <a:pt x="12646" y="20191"/>
                      <a:pt x="12623" y="20191"/>
                      <a:pt x="12623" y="20191"/>
                    </a:cubicBezTo>
                    <a:cubicBezTo>
                      <a:pt x="12623" y="20191"/>
                      <a:pt x="12623" y="20191"/>
                      <a:pt x="12623" y="20213"/>
                    </a:cubicBezTo>
                    <a:cubicBezTo>
                      <a:pt x="12623" y="20213"/>
                      <a:pt x="12623" y="20213"/>
                      <a:pt x="12646" y="20236"/>
                    </a:cubicBezTo>
                    <a:lnTo>
                      <a:pt x="12623" y="20259"/>
                    </a:lnTo>
                    <a:lnTo>
                      <a:pt x="12646" y="20259"/>
                    </a:lnTo>
                    <a:lnTo>
                      <a:pt x="12691" y="20350"/>
                    </a:lnTo>
                    <a:cubicBezTo>
                      <a:pt x="12737" y="20419"/>
                      <a:pt x="12805" y="20465"/>
                      <a:pt x="12874" y="20556"/>
                    </a:cubicBezTo>
                    <a:cubicBezTo>
                      <a:pt x="12851" y="20556"/>
                      <a:pt x="12851" y="20579"/>
                      <a:pt x="12828" y="20579"/>
                    </a:cubicBezTo>
                    <a:cubicBezTo>
                      <a:pt x="12828" y="20571"/>
                      <a:pt x="12827" y="20564"/>
                      <a:pt x="12825" y="20556"/>
                    </a:cubicBezTo>
                    <a:lnTo>
                      <a:pt x="12825" y="20556"/>
                    </a:lnTo>
                    <a:cubicBezTo>
                      <a:pt x="12808" y="20558"/>
                      <a:pt x="12828" y="20580"/>
                      <a:pt x="12828" y="20601"/>
                    </a:cubicBezTo>
                    <a:cubicBezTo>
                      <a:pt x="12831" y="20599"/>
                      <a:pt x="12833" y="20598"/>
                      <a:pt x="12836" y="20598"/>
                    </a:cubicBezTo>
                    <a:cubicBezTo>
                      <a:pt x="12861" y="20598"/>
                      <a:pt x="12899" y="20675"/>
                      <a:pt x="12920" y="20716"/>
                    </a:cubicBezTo>
                    <a:cubicBezTo>
                      <a:pt x="12920" y="20716"/>
                      <a:pt x="12918" y="20716"/>
                      <a:pt x="12915" y="20715"/>
                    </a:cubicBezTo>
                    <a:lnTo>
                      <a:pt x="12915" y="20715"/>
                    </a:lnTo>
                    <a:cubicBezTo>
                      <a:pt x="12934" y="20730"/>
                      <a:pt x="12953" y="20747"/>
                      <a:pt x="12965" y="20784"/>
                    </a:cubicBezTo>
                    <a:cubicBezTo>
                      <a:pt x="12945" y="20764"/>
                      <a:pt x="12943" y="20761"/>
                      <a:pt x="12942" y="20761"/>
                    </a:cubicBezTo>
                    <a:lnTo>
                      <a:pt x="12942" y="20761"/>
                    </a:lnTo>
                    <a:cubicBezTo>
                      <a:pt x="12965" y="20784"/>
                      <a:pt x="12988" y="20853"/>
                      <a:pt x="12988" y="20853"/>
                    </a:cubicBezTo>
                    <a:lnTo>
                      <a:pt x="12965" y="20830"/>
                    </a:lnTo>
                    <a:lnTo>
                      <a:pt x="12965" y="20830"/>
                    </a:lnTo>
                    <a:cubicBezTo>
                      <a:pt x="13011" y="20921"/>
                      <a:pt x="13102" y="21081"/>
                      <a:pt x="13125" y="21081"/>
                    </a:cubicBezTo>
                    <a:lnTo>
                      <a:pt x="13079" y="21081"/>
                    </a:lnTo>
                    <a:cubicBezTo>
                      <a:pt x="13125" y="21126"/>
                      <a:pt x="13171" y="21149"/>
                      <a:pt x="13216" y="21195"/>
                    </a:cubicBezTo>
                    <a:cubicBezTo>
                      <a:pt x="13201" y="21195"/>
                      <a:pt x="13196" y="21225"/>
                      <a:pt x="13181" y="21225"/>
                    </a:cubicBezTo>
                    <a:cubicBezTo>
                      <a:pt x="13173" y="21225"/>
                      <a:pt x="13163" y="21218"/>
                      <a:pt x="13148" y="21195"/>
                    </a:cubicBezTo>
                    <a:lnTo>
                      <a:pt x="13148" y="21195"/>
                    </a:lnTo>
                    <a:cubicBezTo>
                      <a:pt x="13148" y="21214"/>
                      <a:pt x="13164" y="21234"/>
                      <a:pt x="13183" y="21267"/>
                    </a:cubicBezTo>
                    <a:lnTo>
                      <a:pt x="13183" y="21267"/>
                    </a:lnTo>
                    <a:cubicBezTo>
                      <a:pt x="13183" y="21260"/>
                      <a:pt x="13186" y="21254"/>
                      <a:pt x="13189" y="21254"/>
                    </a:cubicBezTo>
                    <a:cubicBezTo>
                      <a:pt x="13192" y="21254"/>
                      <a:pt x="13193" y="21257"/>
                      <a:pt x="13193" y="21263"/>
                    </a:cubicBezTo>
                    <a:cubicBezTo>
                      <a:pt x="13216" y="21309"/>
                      <a:pt x="13216" y="21309"/>
                      <a:pt x="13216" y="21378"/>
                    </a:cubicBezTo>
                    <a:cubicBezTo>
                      <a:pt x="13216" y="21368"/>
                      <a:pt x="13224" y="21363"/>
                      <a:pt x="13233" y="21363"/>
                    </a:cubicBezTo>
                    <a:cubicBezTo>
                      <a:pt x="13246" y="21363"/>
                      <a:pt x="13262" y="21374"/>
                      <a:pt x="13262" y="21400"/>
                    </a:cubicBezTo>
                    <a:cubicBezTo>
                      <a:pt x="13262" y="21393"/>
                      <a:pt x="13259" y="21390"/>
                      <a:pt x="13256" y="21390"/>
                    </a:cubicBezTo>
                    <a:cubicBezTo>
                      <a:pt x="13249" y="21390"/>
                      <a:pt x="13239" y="21400"/>
                      <a:pt x="13239" y="21400"/>
                    </a:cubicBezTo>
                    <a:lnTo>
                      <a:pt x="13279" y="21460"/>
                    </a:lnTo>
                    <a:lnTo>
                      <a:pt x="13279" y="21460"/>
                    </a:lnTo>
                    <a:cubicBezTo>
                      <a:pt x="13272" y="21462"/>
                      <a:pt x="13262" y="21477"/>
                      <a:pt x="13262" y="21492"/>
                    </a:cubicBezTo>
                    <a:cubicBezTo>
                      <a:pt x="13262" y="21492"/>
                      <a:pt x="13285" y="21560"/>
                      <a:pt x="13308" y="21583"/>
                    </a:cubicBezTo>
                    <a:lnTo>
                      <a:pt x="13308" y="21537"/>
                    </a:lnTo>
                    <a:cubicBezTo>
                      <a:pt x="13330" y="21651"/>
                      <a:pt x="13376" y="21629"/>
                      <a:pt x="13399" y="21720"/>
                    </a:cubicBezTo>
                    <a:cubicBezTo>
                      <a:pt x="13399" y="21720"/>
                      <a:pt x="13387" y="21714"/>
                      <a:pt x="13379" y="21714"/>
                    </a:cubicBezTo>
                    <a:cubicBezTo>
                      <a:pt x="13370" y="21714"/>
                      <a:pt x="13365" y="21720"/>
                      <a:pt x="13376" y="21743"/>
                    </a:cubicBezTo>
                    <a:cubicBezTo>
                      <a:pt x="13399" y="21766"/>
                      <a:pt x="13467" y="21834"/>
                      <a:pt x="13513" y="21902"/>
                    </a:cubicBezTo>
                    <a:lnTo>
                      <a:pt x="13490" y="21925"/>
                    </a:lnTo>
                    <a:cubicBezTo>
                      <a:pt x="13513" y="21948"/>
                      <a:pt x="13513" y="21971"/>
                      <a:pt x="13536" y="21994"/>
                    </a:cubicBezTo>
                    <a:cubicBezTo>
                      <a:pt x="13493" y="21951"/>
                      <a:pt x="13431" y="21869"/>
                      <a:pt x="13386" y="21821"/>
                    </a:cubicBezTo>
                    <a:lnTo>
                      <a:pt x="13386" y="21821"/>
                    </a:lnTo>
                    <a:cubicBezTo>
                      <a:pt x="13391" y="21827"/>
                      <a:pt x="13382" y="21822"/>
                      <a:pt x="13399" y="21857"/>
                    </a:cubicBezTo>
                    <a:cubicBezTo>
                      <a:pt x="13399" y="21861"/>
                      <a:pt x="13398" y="21863"/>
                      <a:pt x="13397" y="21863"/>
                    </a:cubicBezTo>
                    <a:cubicBezTo>
                      <a:pt x="13391" y="21863"/>
                      <a:pt x="13376" y="21834"/>
                      <a:pt x="13376" y="21834"/>
                    </a:cubicBezTo>
                    <a:lnTo>
                      <a:pt x="13376" y="21834"/>
                    </a:lnTo>
                    <a:lnTo>
                      <a:pt x="13399" y="21948"/>
                    </a:lnTo>
                    <a:cubicBezTo>
                      <a:pt x="13422" y="21948"/>
                      <a:pt x="13445" y="22039"/>
                      <a:pt x="13467" y="22039"/>
                    </a:cubicBezTo>
                    <a:cubicBezTo>
                      <a:pt x="13445" y="21994"/>
                      <a:pt x="13422" y="21948"/>
                      <a:pt x="13399" y="21902"/>
                    </a:cubicBezTo>
                    <a:cubicBezTo>
                      <a:pt x="13422" y="21902"/>
                      <a:pt x="13467" y="21971"/>
                      <a:pt x="13490" y="22062"/>
                    </a:cubicBezTo>
                    <a:cubicBezTo>
                      <a:pt x="13490" y="22067"/>
                      <a:pt x="13489" y="22069"/>
                      <a:pt x="13488" y="22069"/>
                    </a:cubicBezTo>
                    <a:cubicBezTo>
                      <a:pt x="13483" y="22069"/>
                      <a:pt x="13474" y="22056"/>
                      <a:pt x="13470" y="22056"/>
                    </a:cubicBezTo>
                    <a:cubicBezTo>
                      <a:pt x="13468" y="22056"/>
                      <a:pt x="13467" y="22057"/>
                      <a:pt x="13467" y="22062"/>
                    </a:cubicBezTo>
                    <a:cubicBezTo>
                      <a:pt x="13467" y="22062"/>
                      <a:pt x="13488" y="22124"/>
                      <a:pt x="13490" y="22150"/>
                    </a:cubicBezTo>
                    <a:lnTo>
                      <a:pt x="13490" y="22150"/>
                    </a:lnTo>
                    <a:cubicBezTo>
                      <a:pt x="13483" y="22137"/>
                      <a:pt x="13475" y="22124"/>
                      <a:pt x="13467" y="22108"/>
                    </a:cubicBezTo>
                    <a:lnTo>
                      <a:pt x="13467" y="22108"/>
                    </a:lnTo>
                    <a:lnTo>
                      <a:pt x="13490" y="22154"/>
                    </a:lnTo>
                    <a:cubicBezTo>
                      <a:pt x="13490" y="22152"/>
                      <a:pt x="13490" y="22151"/>
                      <a:pt x="13490" y="22150"/>
                    </a:cubicBezTo>
                    <a:lnTo>
                      <a:pt x="13490" y="22150"/>
                    </a:lnTo>
                    <a:cubicBezTo>
                      <a:pt x="13503" y="22175"/>
                      <a:pt x="13513" y="22200"/>
                      <a:pt x="13513" y="22245"/>
                    </a:cubicBezTo>
                    <a:cubicBezTo>
                      <a:pt x="13513" y="22268"/>
                      <a:pt x="13513" y="22313"/>
                      <a:pt x="13513" y="22313"/>
                    </a:cubicBezTo>
                    <a:cubicBezTo>
                      <a:pt x="13536" y="22268"/>
                      <a:pt x="13581" y="22268"/>
                      <a:pt x="13604" y="22268"/>
                    </a:cubicBezTo>
                    <a:cubicBezTo>
                      <a:pt x="13604" y="22291"/>
                      <a:pt x="13604" y="22405"/>
                      <a:pt x="13604" y="22427"/>
                    </a:cubicBezTo>
                    <a:cubicBezTo>
                      <a:pt x="13601" y="22431"/>
                      <a:pt x="13598" y="22432"/>
                      <a:pt x="13594" y="22432"/>
                    </a:cubicBezTo>
                    <a:cubicBezTo>
                      <a:pt x="13579" y="22432"/>
                      <a:pt x="13564" y="22400"/>
                      <a:pt x="13560" y="22400"/>
                    </a:cubicBezTo>
                    <a:cubicBezTo>
                      <a:pt x="13559" y="22400"/>
                      <a:pt x="13559" y="22401"/>
                      <a:pt x="13559" y="22405"/>
                    </a:cubicBezTo>
                    <a:cubicBezTo>
                      <a:pt x="13559" y="22405"/>
                      <a:pt x="13559" y="22427"/>
                      <a:pt x="13559" y="22427"/>
                    </a:cubicBezTo>
                    <a:cubicBezTo>
                      <a:pt x="13559" y="22450"/>
                      <a:pt x="13559" y="22427"/>
                      <a:pt x="13559" y="22473"/>
                    </a:cubicBezTo>
                    <a:cubicBezTo>
                      <a:pt x="13575" y="22473"/>
                      <a:pt x="13580" y="22521"/>
                      <a:pt x="13581" y="22521"/>
                    </a:cubicBezTo>
                    <a:cubicBezTo>
                      <a:pt x="13581" y="22521"/>
                      <a:pt x="13581" y="22515"/>
                      <a:pt x="13581" y="22496"/>
                    </a:cubicBezTo>
                    <a:cubicBezTo>
                      <a:pt x="13581" y="22542"/>
                      <a:pt x="13581" y="22542"/>
                      <a:pt x="13581" y="22587"/>
                    </a:cubicBezTo>
                    <a:cubicBezTo>
                      <a:pt x="13604" y="22587"/>
                      <a:pt x="13627" y="22633"/>
                      <a:pt x="13650" y="22701"/>
                    </a:cubicBezTo>
                    <a:cubicBezTo>
                      <a:pt x="13642" y="22694"/>
                      <a:pt x="13637" y="22691"/>
                      <a:pt x="13634" y="22691"/>
                    </a:cubicBezTo>
                    <a:cubicBezTo>
                      <a:pt x="13627" y="22691"/>
                      <a:pt x="13627" y="22701"/>
                      <a:pt x="13627" y="22701"/>
                    </a:cubicBezTo>
                    <a:cubicBezTo>
                      <a:pt x="13650" y="22793"/>
                      <a:pt x="13650" y="22861"/>
                      <a:pt x="13650" y="22952"/>
                    </a:cubicBezTo>
                    <a:cubicBezTo>
                      <a:pt x="13650" y="22952"/>
                      <a:pt x="13650" y="22982"/>
                      <a:pt x="13638" y="22982"/>
                    </a:cubicBezTo>
                    <a:cubicBezTo>
                      <a:pt x="13635" y="22982"/>
                      <a:pt x="13632" y="22980"/>
                      <a:pt x="13627" y="22975"/>
                    </a:cubicBezTo>
                    <a:lnTo>
                      <a:pt x="13627" y="22975"/>
                    </a:lnTo>
                    <a:cubicBezTo>
                      <a:pt x="13627" y="22998"/>
                      <a:pt x="13650" y="22998"/>
                      <a:pt x="13650" y="23044"/>
                    </a:cubicBezTo>
                    <a:cubicBezTo>
                      <a:pt x="13650" y="23024"/>
                      <a:pt x="13650" y="23006"/>
                      <a:pt x="13650" y="22998"/>
                    </a:cubicBezTo>
                    <a:cubicBezTo>
                      <a:pt x="13650" y="22998"/>
                      <a:pt x="13673" y="23067"/>
                      <a:pt x="13673" y="23158"/>
                    </a:cubicBezTo>
                    <a:cubicBezTo>
                      <a:pt x="13684" y="23192"/>
                      <a:pt x="13684" y="23198"/>
                      <a:pt x="13681" y="23198"/>
                    </a:cubicBezTo>
                    <a:cubicBezTo>
                      <a:pt x="13680" y="23198"/>
                      <a:pt x="13678" y="23196"/>
                      <a:pt x="13676" y="23196"/>
                    </a:cubicBezTo>
                    <a:cubicBezTo>
                      <a:pt x="13674" y="23196"/>
                      <a:pt x="13673" y="23198"/>
                      <a:pt x="13673" y="23204"/>
                    </a:cubicBezTo>
                    <a:cubicBezTo>
                      <a:pt x="13673" y="23340"/>
                      <a:pt x="13696" y="23318"/>
                      <a:pt x="13673" y="23455"/>
                    </a:cubicBezTo>
                    <a:cubicBezTo>
                      <a:pt x="13673" y="23470"/>
                      <a:pt x="13670" y="23475"/>
                      <a:pt x="13667" y="23475"/>
                    </a:cubicBezTo>
                    <a:cubicBezTo>
                      <a:pt x="13660" y="23475"/>
                      <a:pt x="13650" y="23455"/>
                      <a:pt x="13650" y="23455"/>
                    </a:cubicBezTo>
                    <a:cubicBezTo>
                      <a:pt x="13650" y="23386"/>
                      <a:pt x="13673" y="23363"/>
                      <a:pt x="13673" y="23318"/>
                    </a:cubicBezTo>
                    <a:lnTo>
                      <a:pt x="13673" y="23318"/>
                    </a:lnTo>
                    <a:cubicBezTo>
                      <a:pt x="13673" y="23341"/>
                      <a:pt x="13650" y="23363"/>
                      <a:pt x="13650" y="23363"/>
                    </a:cubicBezTo>
                    <a:cubicBezTo>
                      <a:pt x="13650" y="23340"/>
                      <a:pt x="13650" y="23318"/>
                      <a:pt x="13650" y="23295"/>
                    </a:cubicBezTo>
                    <a:cubicBezTo>
                      <a:pt x="13650" y="23318"/>
                      <a:pt x="13650" y="23523"/>
                      <a:pt x="13627" y="23637"/>
                    </a:cubicBezTo>
                    <a:cubicBezTo>
                      <a:pt x="13627" y="23660"/>
                      <a:pt x="13627" y="23683"/>
                      <a:pt x="13627" y="23683"/>
                    </a:cubicBezTo>
                    <a:cubicBezTo>
                      <a:pt x="13627" y="23726"/>
                      <a:pt x="13627" y="23781"/>
                      <a:pt x="13627" y="23820"/>
                    </a:cubicBezTo>
                    <a:lnTo>
                      <a:pt x="13604" y="23843"/>
                    </a:lnTo>
                    <a:cubicBezTo>
                      <a:pt x="13604" y="23843"/>
                      <a:pt x="13627" y="23797"/>
                      <a:pt x="13627" y="23774"/>
                    </a:cubicBezTo>
                    <a:lnTo>
                      <a:pt x="13627" y="23774"/>
                    </a:lnTo>
                    <a:cubicBezTo>
                      <a:pt x="13627" y="23797"/>
                      <a:pt x="13581" y="23865"/>
                      <a:pt x="13581" y="23911"/>
                    </a:cubicBezTo>
                    <a:lnTo>
                      <a:pt x="13604" y="23865"/>
                    </a:lnTo>
                    <a:lnTo>
                      <a:pt x="13604" y="23865"/>
                    </a:lnTo>
                    <a:cubicBezTo>
                      <a:pt x="13604" y="23911"/>
                      <a:pt x="13604" y="23980"/>
                      <a:pt x="13581" y="24025"/>
                    </a:cubicBezTo>
                    <a:cubicBezTo>
                      <a:pt x="13604" y="24002"/>
                      <a:pt x="13582" y="24002"/>
                      <a:pt x="13604" y="23980"/>
                    </a:cubicBezTo>
                    <a:lnTo>
                      <a:pt x="13604" y="23980"/>
                    </a:lnTo>
                    <a:cubicBezTo>
                      <a:pt x="13603" y="23981"/>
                      <a:pt x="13602" y="23982"/>
                      <a:pt x="13601" y="23982"/>
                    </a:cubicBezTo>
                    <a:cubicBezTo>
                      <a:pt x="13591" y="23982"/>
                      <a:pt x="13630" y="23873"/>
                      <a:pt x="13618" y="23873"/>
                    </a:cubicBezTo>
                    <a:lnTo>
                      <a:pt x="13618" y="23873"/>
                    </a:lnTo>
                    <a:cubicBezTo>
                      <a:pt x="13616" y="23873"/>
                      <a:pt x="13612" y="23877"/>
                      <a:pt x="13604" y="23888"/>
                    </a:cubicBezTo>
                    <a:cubicBezTo>
                      <a:pt x="13627" y="23843"/>
                      <a:pt x="13627" y="23820"/>
                      <a:pt x="13650" y="23751"/>
                    </a:cubicBezTo>
                    <a:cubicBezTo>
                      <a:pt x="13650" y="23706"/>
                      <a:pt x="13650" y="23637"/>
                      <a:pt x="13650" y="23614"/>
                    </a:cubicBezTo>
                    <a:cubicBezTo>
                      <a:pt x="13650" y="23607"/>
                      <a:pt x="13650" y="23604"/>
                      <a:pt x="13651" y="23604"/>
                    </a:cubicBezTo>
                    <a:cubicBezTo>
                      <a:pt x="13653" y="23604"/>
                      <a:pt x="13658" y="23614"/>
                      <a:pt x="13673" y="23614"/>
                    </a:cubicBezTo>
                    <a:lnTo>
                      <a:pt x="13673" y="23569"/>
                    </a:lnTo>
                    <a:cubicBezTo>
                      <a:pt x="13673" y="23546"/>
                      <a:pt x="13696" y="23523"/>
                      <a:pt x="13696" y="23500"/>
                    </a:cubicBezTo>
                    <a:cubicBezTo>
                      <a:pt x="13696" y="23455"/>
                      <a:pt x="13696" y="23409"/>
                      <a:pt x="13696" y="23386"/>
                    </a:cubicBezTo>
                    <a:cubicBezTo>
                      <a:pt x="13712" y="23353"/>
                      <a:pt x="13705" y="23332"/>
                      <a:pt x="13699" y="23332"/>
                    </a:cubicBezTo>
                    <a:lnTo>
                      <a:pt x="13699" y="23332"/>
                    </a:lnTo>
                    <a:cubicBezTo>
                      <a:pt x="13697" y="23332"/>
                      <a:pt x="13696" y="23334"/>
                      <a:pt x="13696" y="23340"/>
                    </a:cubicBezTo>
                    <a:lnTo>
                      <a:pt x="13696" y="23226"/>
                    </a:lnTo>
                    <a:cubicBezTo>
                      <a:pt x="13718" y="23135"/>
                      <a:pt x="13696" y="23044"/>
                      <a:pt x="13696" y="22930"/>
                    </a:cubicBezTo>
                    <a:cubicBezTo>
                      <a:pt x="13696" y="22884"/>
                      <a:pt x="13696" y="22861"/>
                      <a:pt x="13696" y="22793"/>
                    </a:cubicBezTo>
                    <a:cubicBezTo>
                      <a:pt x="13696" y="22747"/>
                      <a:pt x="13696" y="22656"/>
                      <a:pt x="13696" y="22656"/>
                    </a:cubicBezTo>
                    <a:cubicBezTo>
                      <a:pt x="13696" y="22610"/>
                      <a:pt x="13673" y="22450"/>
                      <a:pt x="13650" y="22382"/>
                    </a:cubicBezTo>
                    <a:cubicBezTo>
                      <a:pt x="13627" y="22313"/>
                      <a:pt x="13627" y="22268"/>
                      <a:pt x="13604" y="22222"/>
                    </a:cubicBezTo>
                    <a:cubicBezTo>
                      <a:pt x="13581" y="22176"/>
                      <a:pt x="13581" y="22085"/>
                      <a:pt x="13559" y="21994"/>
                    </a:cubicBezTo>
                    <a:cubicBezTo>
                      <a:pt x="13559" y="22017"/>
                      <a:pt x="13559" y="22039"/>
                      <a:pt x="13559" y="22039"/>
                    </a:cubicBezTo>
                    <a:cubicBezTo>
                      <a:pt x="13559" y="21948"/>
                      <a:pt x="13490" y="21834"/>
                      <a:pt x="13467" y="21743"/>
                    </a:cubicBezTo>
                    <a:cubicBezTo>
                      <a:pt x="13467" y="21720"/>
                      <a:pt x="13467" y="21720"/>
                      <a:pt x="13445" y="21697"/>
                    </a:cubicBezTo>
                    <a:cubicBezTo>
                      <a:pt x="13445" y="21674"/>
                      <a:pt x="13445" y="21651"/>
                      <a:pt x="13422" y="21629"/>
                    </a:cubicBezTo>
                    <a:lnTo>
                      <a:pt x="13445" y="21606"/>
                    </a:lnTo>
                    <a:lnTo>
                      <a:pt x="13422" y="21606"/>
                    </a:lnTo>
                    <a:cubicBezTo>
                      <a:pt x="13399" y="21583"/>
                      <a:pt x="13399" y="21583"/>
                      <a:pt x="13399" y="21560"/>
                    </a:cubicBezTo>
                    <a:cubicBezTo>
                      <a:pt x="13399" y="21537"/>
                      <a:pt x="13376" y="21514"/>
                      <a:pt x="13376" y="21469"/>
                    </a:cubicBezTo>
                    <a:cubicBezTo>
                      <a:pt x="13353" y="21469"/>
                      <a:pt x="13308" y="21355"/>
                      <a:pt x="13285" y="21355"/>
                    </a:cubicBezTo>
                    <a:cubicBezTo>
                      <a:pt x="13300" y="21355"/>
                      <a:pt x="13295" y="21345"/>
                      <a:pt x="13297" y="21345"/>
                    </a:cubicBezTo>
                    <a:lnTo>
                      <a:pt x="13297" y="21345"/>
                    </a:lnTo>
                    <a:cubicBezTo>
                      <a:pt x="13297" y="21345"/>
                      <a:pt x="13300" y="21347"/>
                      <a:pt x="13308" y="21355"/>
                    </a:cubicBezTo>
                    <a:cubicBezTo>
                      <a:pt x="13285" y="21332"/>
                      <a:pt x="13285" y="21286"/>
                      <a:pt x="13262" y="21263"/>
                    </a:cubicBezTo>
                    <a:lnTo>
                      <a:pt x="13285" y="21263"/>
                    </a:lnTo>
                    <a:lnTo>
                      <a:pt x="13239" y="21195"/>
                    </a:lnTo>
                    <a:cubicBezTo>
                      <a:pt x="13223" y="21179"/>
                      <a:pt x="13218" y="21163"/>
                      <a:pt x="13225" y="21163"/>
                    </a:cubicBezTo>
                    <a:cubicBezTo>
                      <a:pt x="13228" y="21163"/>
                      <a:pt x="13232" y="21165"/>
                      <a:pt x="13239" y="21172"/>
                    </a:cubicBezTo>
                    <a:cubicBezTo>
                      <a:pt x="13193" y="21104"/>
                      <a:pt x="13216" y="21104"/>
                      <a:pt x="13171" y="21058"/>
                    </a:cubicBezTo>
                    <a:cubicBezTo>
                      <a:pt x="13148" y="21012"/>
                      <a:pt x="13125" y="20989"/>
                      <a:pt x="13125" y="20967"/>
                    </a:cubicBezTo>
                    <a:cubicBezTo>
                      <a:pt x="13125" y="20898"/>
                      <a:pt x="12988" y="20693"/>
                      <a:pt x="12920" y="20533"/>
                    </a:cubicBezTo>
                    <a:cubicBezTo>
                      <a:pt x="12920" y="20541"/>
                      <a:pt x="12919" y="20544"/>
                      <a:pt x="12918" y="20544"/>
                    </a:cubicBezTo>
                    <a:cubicBezTo>
                      <a:pt x="12912" y="20544"/>
                      <a:pt x="12893" y="20465"/>
                      <a:pt x="12874" y="20465"/>
                    </a:cubicBezTo>
                    <a:cubicBezTo>
                      <a:pt x="12828" y="20396"/>
                      <a:pt x="12828" y="20350"/>
                      <a:pt x="12783" y="20305"/>
                    </a:cubicBezTo>
                    <a:lnTo>
                      <a:pt x="12783" y="20305"/>
                    </a:lnTo>
                    <a:cubicBezTo>
                      <a:pt x="12783" y="20305"/>
                      <a:pt x="12793" y="20315"/>
                      <a:pt x="12800" y="20315"/>
                    </a:cubicBezTo>
                    <a:cubicBezTo>
                      <a:pt x="12803" y="20315"/>
                      <a:pt x="12805" y="20312"/>
                      <a:pt x="12805" y="20305"/>
                    </a:cubicBezTo>
                    <a:cubicBezTo>
                      <a:pt x="12805" y="20305"/>
                      <a:pt x="12783" y="20282"/>
                      <a:pt x="12783" y="20282"/>
                    </a:cubicBezTo>
                    <a:cubicBezTo>
                      <a:pt x="12783" y="20275"/>
                      <a:pt x="12783" y="20272"/>
                      <a:pt x="12783" y="20272"/>
                    </a:cubicBezTo>
                    <a:cubicBezTo>
                      <a:pt x="12785" y="20272"/>
                      <a:pt x="12789" y="20289"/>
                      <a:pt x="12805" y="20305"/>
                    </a:cubicBezTo>
                    <a:cubicBezTo>
                      <a:pt x="12775" y="20244"/>
                      <a:pt x="12755" y="20234"/>
                      <a:pt x="12738" y="20234"/>
                    </a:cubicBezTo>
                    <a:cubicBezTo>
                      <a:pt x="12729" y="20234"/>
                      <a:pt x="12722" y="20236"/>
                      <a:pt x="12714" y="20236"/>
                    </a:cubicBezTo>
                    <a:cubicBezTo>
                      <a:pt x="12714" y="20191"/>
                      <a:pt x="12691" y="20168"/>
                      <a:pt x="12668" y="20145"/>
                    </a:cubicBezTo>
                    <a:cubicBezTo>
                      <a:pt x="12668" y="20145"/>
                      <a:pt x="12668" y="20135"/>
                      <a:pt x="12675" y="20135"/>
                    </a:cubicBezTo>
                    <a:cubicBezTo>
                      <a:pt x="12679" y="20135"/>
                      <a:pt x="12684" y="20137"/>
                      <a:pt x="12691" y="20145"/>
                    </a:cubicBezTo>
                    <a:cubicBezTo>
                      <a:pt x="12670" y="20124"/>
                      <a:pt x="12630" y="20005"/>
                      <a:pt x="12606" y="20005"/>
                    </a:cubicBezTo>
                    <a:cubicBezTo>
                      <a:pt x="12604" y="20005"/>
                      <a:pt x="12602" y="20006"/>
                      <a:pt x="12600" y="20008"/>
                    </a:cubicBezTo>
                    <a:cubicBezTo>
                      <a:pt x="12600" y="19985"/>
                      <a:pt x="12577" y="19962"/>
                      <a:pt x="12577" y="19962"/>
                    </a:cubicBezTo>
                    <a:cubicBezTo>
                      <a:pt x="12554" y="19894"/>
                      <a:pt x="12554" y="19894"/>
                      <a:pt x="12532" y="19825"/>
                    </a:cubicBezTo>
                    <a:lnTo>
                      <a:pt x="12532" y="19848"/>
                    </a:lnTo>
                    <a:cubicBezTo>
                      <a:pt x="12509" y="19825"/>
                      <a:pt x="12532" y="19803"/>
                      <a:pt x="12509" y="19757"/>
                    </a:cubicBezTo>
                    <a:cubicBezTo>
                      <a:pt x="12509" y="19620"/>
                      <a:pt x="12486" y="19688"/>
                      <a:pt x="12509" y="19574"/>
                    </a:cubicBezTo>
                    <a:lnTo>
                      <a:pt x="12509" y="19574"/>
                    </a:lnTo>
                    <a:lnTo>
                      <a:pt x="12486" y="19597"/>
                    </a:lnTo>
                    <a:cubicBezTo>
                      <a:pt x="12464" y="19575"/>
                      <a:pt x="12505" y="19492"/>
                      <a:pt x="12489" y="19424"/>
                    </a:cubicBezTo>
                    <a:lnTo>
                      <a:pt x="12489" y="19424"/>
                    </a:lnTo>
                    <a:cubicBezTo>
                      <a:pt x="12499" y="19395"/>
                      <a:pt x="12535" y="19339"/>
                      <a:pt x="12554" y="19300"/>
                    </a:cubicBezTo>
                    <a:cubicBezTo>
                      <a:pt x="12554" y="19300"/>
                      <a:pt x="12554" y="19323"/>
                      <a:pt x="12554" y="19346"/>
                    </a:cubicBezTo>
                    <a:cubicBezTo>
                      <a:pt x="12577" y="19255"/>
                      <a:pt x="12532" y="19323"/>
                      <a:pt x="12532" y="19255"/>
                    </a:cubicBezTo>
                    <a:cubicBezTo>
                      <a:pt x="12537" y="19250"/>
                      <a:pt x="12541" y="19248"/>
                      <a:pt x="12544" y="19248"/>
                    </a:cubicBezTo>
                    <a:cubicBezTo>
                      <a:pt x="12550" y="19248"/>
                      <a:pt x="12554" y="19253"/>
                      <a:pt x="12559" y="19253"/>
                    </a:cubicBezTo>
                    <a:cubicBezTo>
                      <a:pt x="12563" y="19253"/>
                      <a:pt x="12569" y="19249"/>
                      <a:pt x="12577" y="19232"/>
                    </a:cubicBezTo>
                    <a:cubicBezTo>
                      <a:pt x="12577" y="19209"/>
                      <a:pt x="12577" y="19072"/>
                      <a:pt x="12623" y="19027"/>
                    </a:cubicBezTo>
                    <a:cubicBezTo>
                      <a:pt x="12611" y="19027"/>
                      <a:pt x="12606" y="19032"/>
                      <a:pt x="12603" y="19032"/>
                    </a:cubicBezTo>
                    <a:cubicBezTo>
                      <a:pt x="12600" y="19032"/>
                      <a:pt x="12600" y="19027"/>
                      <a:pt x="12600" y="19004"/>
                    </a:cubicBezTo>
                    <a:cubicBezTo>
                      <a:pt x="12623" y="18958"/>
                      <a:pt x="12668" y="18890"/>
                      <a:pt x="12668" y="18844"/>
                    </a:cubicBezTo>
                    <a:cubicBezTo>
                      <a:pt x="12668" y="18821"/>
                      <a:pt x="12668" y="18821"/>
                      <a:pt x="12668" y="18821"/>
                    </a:cubicBezTo>
                    <a:cubicBezTo>
                      <a:pt x="12691" y="18798"/>
                      <a:pt x="12714" y="18707"/>
                      <a:pt x="12714" y="18684"/>
                    </a:cubicBezTo>
                    <a:cubicBezTo>
                      <a:pt x="12758" y="18662"/>
                      <a:pt x="12780" y="18454"/>
                      <a:pt x="12822" y="18454"/>
                    </a:cubicBezTo>
                    <a:cubicBezTo>
                      <a:pt x="12824" y="18454"/>
                      <a:pt x="12826" y="18455"/>
                      <a:pt x="12828" y="18456"/>
                    </a:cubicBezTo>
                    <a:lnTo>
                      <a:pt x="12874" y="18342"/>
                    </a:lnTo>
                    <a:cubicBezTo>
                      <a:pt x="12920" y="18273"/>
                      <a:pt x="12920" y="18250"/>
                      <a:pt x="12920" y="18228"/>
                    </a:cubicBezTo>
                    <a:cubicBezTo>
                      <a:pt x="12988" y="18114"/>
                      <a:pt x="12988" y="18114"/>
                      <a:pt x="13011" y="18022"/>
                    </a:cubicBezTo>
                    <a:lnTo>
                      <a:pt x="13011" y="17999"/>
                    </a:lnTo>
                    <a:cubicBezTo>
                      <a:pt x="13034" y="17977"/>
                      <a:pt x="13102" y="17862"/>
                      <a:pt x="13125" y="17748"/>
                    </a:cubicBezTo>
                    <a:cubicBezTo>
                      <a:pt x="13125" y="17748"/>
                      <a:pt x="13125" y="17748"/>
                      <a:pt x="13125" y="17771"/>
                    </a:cubicBezTo>
                    <a:cubicBezTo>
                      <a:pt x="13171" y="17634"/>
                      <a:pt x="13262" y="17497"/>
                      <a:pt x="13239" y="17429"/>
                    </a:cubicBezTo>
                    <a:lnTo>
                      <a:pt x="13262" y="17337"/>
                    </a:lnTo>
                    <a:lnTo>
                      <a:pt x="13262" y="17337"/>
                    </a:lnTo>
                    <a:cubicBezTo>
                      <a:pt x="13248" y="17373"/>
                      <a:pt x="13240" y="17384"/>
                      <a:pt x="13236" y="17384"/>
                    </a:cubicBezTo>
                    <a:cubicBezTo>
                      <a:pt x="13228" y="17384"/>
                      <a:pt x="13230" y="17351"/>
                      <a:pt x="13224" y="17351"/>
                    </a:cubicBezTo>
                    <a:cubicBezTo>
                      <a:pt x="13222" y="17351"/>
                      <a:pt x="13220" y="17353"/>
                      <a:pt x="13216" y="17360"/>
                    </a:cubicBezTo>
                    <a:cubicBezTo>
                      <a:pt x="13232" y="17328"/>
                      <a:pt x="13249" y="17296"/>
                      <a:pt x="13257" y="17296"/>
                    </a:cubicBezTo>
                    <a:cubicBezTo>
                      <a:pt x="13260" y="17296"/>
                      <a:pt x="13262" y="17301"/>
                      <a:pt x="13262" y="17315"/>
                    </a:cubicBezTo>
                    <a:cubicBezTo>
                      <a:pt x="13262" y="17316"/>
                      <a:pt x="13262" y="17317"/>
                      <a:pt x="13262" y="17317"/>
                    </a:cubicBezTo>
                    <a:cubicBezTo>
                      <a:pt x="13265" y="17317"/>
                      <a:pt x="13287" y="17200"/>
                      <a:pt x="13308" y="17200"/>
                    </a:cubicBezTo>
                    <a:cubicBezTo>
                      <a:pt x="13353" y="16995"/>
                      <a:pt x="13376" y="16767"/>
                      <a:pt x="13376" y="16561"/>
                    </a:cubicBezTo>
                    <a:lnTo>
                      <a:pt x="13376" y="16561"/>
                    </a:lnTo>
                    <a:lnTo>
                      <a:pt x="13353" y="16607"/>
                    </a:lnTo>
                    <a:lnTo>
                      <a:pt x="13353" y="16516"/>
                    </a:lnTo>
                    <a:cubicBezTo>
                      <a:pt x="13362" y="16516"/>
                      <a:pt x="13368" y="16512"/>
                      <a:pt x="13371" y="16512"/>
                    </a:cubicBezTo>
                    <a:cubicBezTo>
                      <a:pt x="13374" y="16512"/>
                      <a:pt x="13375" y="16514"/>
                      <a:pt x="13375" y="16521"/>
                    </a:cubicBezTo>
                    <a:lnTo>
                      <a:pt x="13375" y="16521"/>
                    </a:lnTo>
                    <a:cubicBezTo>
                      <a:pt x="13374" y="16492"/>
                      <a:pt x="13369" y="16470"/>
                      <a:pt x="13353" y="16470"/>
                    </a:cubicBezTo>
                    <a:cubicBezTo>
                      <a:pt x="13353" y="16436"/>
                      <a:pt x="13355" y="16424"/>
                      <a:pt x="13358" y="16424"/>
                    </a:cubicBezTo>
                    <a:cubicBezTo>
                      <a:pt x="13364" y="16424"/>
                      <a:pt x="13374" y="16473"/>
                      <a:pt x="13376" y="16473"/>
                    </a:cubicBezTo>
                    <a:cubicBezTo>
                      <a:pt x="13376" y="16473"/>
                      <a:pt x="13376" y="16472"/>
                      <a:pt x="13376" y="16470"/>
                    </a:cubicBezTo>
                    <a:lnTo>
                      <a:pt x="13376" y="16447"/>
                    </a:lnTo>
                    <a:cubicBezTo>
                      <a:pt x="13353" y="16402"/>
                      <a:pt x="13353" y="16402"/>
                      <a:pt x="13353" y="16356"/>
                    </a:cubicBezTo>
                    <a:cubicBezTo>
                      <a:pt x="13353" y="16310"/>
                      <a:pt x="13353" y="16333"/>
                      <a:pt x="13353" y="16310"/>
                    </a:cubicBezTo>
                    <a:cubicBezTo>
                      <a:pt x="13353" y="16310"/>
                      <a:pt x="13353" y="16310"/>
                      <a:pt x="13353" y="16287"/>
                    </a:cubicBezTo>
                    <a:lnTo>
                      <a:pt x="13330" y="16196"/>
                    </a:lnTo>
                    <a:lnTo>
                      <a:pt x="13330" y="16242"/>
                    </a:lnTo>
                    <a:cubicBezTo>
                      <a:pt x="13330" y="16210"/>
                      <a:pt x="13330" y="16177"/>
                      <a:pt x="13322" y="16177"/>
                    </a:cubicBezTo>
                    <a:cubicBezTo>
                      <a:pt x="13319" y="16177"/>
                      <a:pt x="13314" y="16183"/>
                      <a:pt x="13308" y="16196"/>
                    </a:cubicBezTo>
                    <a:cubicBezTo>
                      <a:pt x="13330" y="16128"/>
                      <a:pt x="13239" y="15877"/>
                      <a:pt x="13239" y="15831"/>
                    </a:cubicBezTo>
                    <a:cubicBezTo>
                      <a:pt x="13216" y="15785"/>
                      <a:pt x="13193" y="15740"/>
                      <a:pt x="13171" y="15671"/>
                    </a:cubicBezTo>
                    <a:cubicBezTo>
                      <a:pt x="13171" y="15681"/>
                      <a:pt x="13171" y="15686"/>
                      <a:pt x="13169" y="15686"/>
                    </a:cubicBezTo>
                    <a:cubicBezTo>
                      <a:pt x="13167" y="15686"/>
                      <a:pt x="13161" y="15675"/>
                      <a:pt x="13148" y="15648"/>
                    </a:cubicBezTo>
                    <a:cubicBezTo>
                      <a:pt x="13171" y="15648"/>
                      <a:pt x="13125" y="15534"/>
                      <a:pt x="13125" y="15489"/>
                    </a:cubicBezTo>
                    <a:cubicBezTo>
                      <a:pt x="13125" y="15494"/>
                      <a:pt x="13124" y="15496"/>
                      <a:pt x="13123" y="15496"/>
                    </a:cubicBezTo>
                    <a:cubicBezTo>
                      <a:pt x="13113" y="15496"/>
                      <a:pt x="13075" y="15405"/>
                      <a:pt x="13061" y="15405"/>
                    </a:cubicBezTo>
                    <a:cubicBezTo>
                      <a:pt x="13058" y="15405"/>
                      <a:pt x="13057" y="15409"/>
                      <a:pt x="13057" y="15420"/>
                    </a:cubicBezTo>
                    <a:cubicBezTo>
                      <a:pt x="13034" y="15374"/>
                      <a:pt x="13057" y="15397"/>
                      <a:pt x="13057" y="15374"/>
                    </a:cubicBezTo>
                    <a:cubicBezTo>
                      <a:pt x="12988" y="15283"/>
                      <a:pt x="12942" y="15146"/>
                      <a:pt x="12874" y="15032"/>
                    </a:cubicBezTo>
                    <a:cubicBezTo>
                      <a:pt x="12874" y="15032"/>
                      <a:pt x="12874" y="15042"/>
                      <a:pt x="12867" y="15042"/>
                    </a:cubicBezTo>
                    <a:cubicBezTo>
                      <a:pt x="12864" y="15042"/>
                      <a:pt x="12859" y="15040"/>
                      <a:pt x="12851" y="15032"/>
                    </a:cubicBezTo>
                    <a:lnTo>
                      <a:pt x="12828" y="14964"/>
                    </a:lnTo>
                    <a:cubicBezTo>
                      <a:pt x="12805" y="14941"/>
                      <a:pt x="12805" y="14941"/>
                      <a:pt x="12783" y="14895"/>
                    </a:cubicBezTo>
                    <a:cubicBezTo>
                      <a:pt x="12691" y="14758"/>
                      <a:pt x="12600" y="14644"/>
                      <a:pt x="12509" y="14530"/>
                    </a:cubicBezTo>
                    <a:cubicBezTo>
                      <a:pt x="12075" y="13663"/>
                      <a:pt x="11299" y="13046"/>
                      <a:pt x="10637" y="12339"/>
                    </a:cubicBezTo>
                    <a:cubicBezTo>
                      <a:pt x="10637" y="12339"/>
                      <a:pt x="10637" y="12316"/>
                      <a:pt x="10614" y="12316"/>
                    </a:cubicBezTo>
                    <a:cubicBezTo>
                      <a:pt x="10591" y="12270"/>
                      <a:pt x="10591" y="12247"/>
                      <a:pt x="10569" y="12202"/>
                    </a:cubicBezTo>
                    <a:lnTo>
                      <a:pt x="10569" y="12225"/>
                    </a:lnTo>
                    <a:cubicBezTo>
                      <a:pt x="10546" y="12179"/>
                      <a:pt x="10523" y="12110"/>
                      <a:pt x="10500" y="12065"/>
                    </a:cubicBezTo>
                    <a:lnTo>
                      <a:pt x="10500" y="12065"/>
                    </a:lnTo>
                    <a:cubicBezTo>
                      <a:pt x="10500" y="12065"/>
                      <a:pt x="10523" y="12088"/>
                      <a:pt x="10523" y="12088"/>
                    </a:cubicBezTo>
                    <a:cubicBezTo>
                      <a:pt x="10523" y="12019"/>
                      <a:pt x="10454" y="11951"/>
                      <a:pt x="10454" y="11882"/>
                    </a:cubicBezTo>
                    <a:cubicBezTo>
                      <a:pt x="10432" y="11859"/>
                      <a:pt x="10432" y="11837"/>
                      <a:pt x="10432" y="11837"/>
                    </a:cubicBezTo>
                    <a:cubicBezTo>
                      <a:pt x="10432" y="11814"/>
                      <a:pt x="10409" y="11791"/>
                      <a:pt x="10409" y="11768"/>
                    </a:cubicBezTo>
                    <a:cubicBezTo>
                      <a:pt x="10386" y="11745"/>
                      <a:pt x="10386" y="11745"/>
                      <a:pt x="10386" y="11745"/>
                    </a:cubicBezTo>
                    <a:cubicBezTo>
                      <a:pt x="10409" y="11722"/>
                      <a:pt x="10363" y="11700"/>
                      <a:pt x="10386" y="11677"/>
                    </a:cubicBezTo>
                    <a:cubicBezTo>
                      <a:pt x="10363" y="11654"/>
                      <a:pt x="10340" y="11585"/>
                      <a:pt x="10317" y="11563"/>
                    </a:cubicBezTo>
                    <a:cubicBezTo>
                      <a:pt x="10317" y="11563"/>
                      <a:pt x="10317" y="11563"/>
                      <a:pt x="10317" y="11585"/>
                    </a:cubicBezTo>
                    <a:cubicBezTo>
                      <a:pt x="10317" y="11563"/>
                      <a:pt x="10317" y="11540"/>
                      <a:pt x="10295" y="11517"/>
                    </a:cubicBezTo>
                    <a:lnTo>
                      <a:pt x="10317" y="11494"/>
                    </a:lnTo>
                    <a:lnTo>
                      <a:pt x="10272" y="11471"/>
                    </a:lnTo>
                    <a:cubicBezTo>
                      <a:pt x="10268" y="11468"/>
                      <a:pt x="10265" y="11466"/>
                      <a:pt x="10261" y="11466"/>
                    </a:cubicBezTo>
                    <a:cubicBezTo>
                      <a:pt x="10250" y="11466"/>
                      <a:pt x="10239" y="11480"/>
                      <a:pt x="10228" y="11480"/>
                    </a:cubicBezTo>
                    <a:cubicBezTo>
                      <a:pt x="10220" y="11480"/>
                      <a:pt x="10211" y="11473"/>
                      <a:pt x="10203" y="11449"/>
                    </a:cubicBezTo>
                    <a:lnTo>
                      <a:pt x="10203" y="11449"/>
                    </a:lnTo>
                    <a:cubicBezTo>
                      <a:pt x="10203" y="11471"/>
                      <a:pt x="10203" y="11494"/>
                      <a:pt x="10226" y="11517"/>
                    </a:cubicBezTo>
                    <a:cubicBezTo>
                      <a:pt x="10226" y="11517"/>
                      <a:pt x="10226" y="11494"/>
                      <a:pt x="10249" y="11494"/>
                    </a:cubicBezTo>
                    <a:cubicBezTo>
                      <a:pt x="10226" y="11563"/>
                      <a:pt x="10249" y="11540"/>
                      <a:pt x="10249" y="11585"/>
                    </a:cubicBezTo>
                    <a:cubicBezTo>
                      <a:pt x="10249" y="11579"/>
                      <a:pt x="10251" y="11576"/>
                      <a:pt x="10254" y="11576"/>
                    </a:cubicBezTo>
                    <a:cubicBezTo>
                      <a:pt x="10260" y="11576"/>
                      <a:pt x="10272" y="11592"/>
                      <a:pt x="10272" y="11608"/>
                    </a:cubicBezTo>
                    <a:lnTo>
                      <a:pt x="10249" y="11608"/>
                    </a:lnTo>
                    <a:lnTo>
                      <a:pt x="10295" y="11654"/>
                    </a:lnTo>
                    <a:cubicBezTo>
                      <a:pt x="10295" y="11654"/>
                      <a:pt x="10272" y="11677"/>
                      <a:pt x="10272" y="11677"/>
                    </a:cubicBezTo>
                    <a:cubicBezTo>
                      <a:pt x="10272" y="11677"/>
                      <a:pt x="10295" y="11745"/>
                      <a:pt x="10295" y="11768"/>
                    </a:cubicBezTo>
                    <a:lnTo>
                      <a:pt x="10295" y="11722"/>
                    </a:lnTo>
                    <a:cubicBezTo>
                      <a:pt x="10317" y="11791"/>
                      <a:pt x="10363" y="11791"/>
                      <a:pt x="10386" y="11859"/>
                    </a:cubicBezTo>
                    <a:cubicBezTo>
                      <a:pt x="10375" y="11859"/>
                      <a:pt x="10363" y="11854"/>
                      <a:pt x="10355" y="11854"/>
                    </a:cubicBezTo>
                    <a:cubicBezTo>
                      <a:pt x="10346" y="11854"/>
                      <a:pt x="10340" y="11859"/>
                      <a:pt x="10340" y="11882"/>
                    </a:cubicBezTo>
                    <a:cubicBezTo>
                      <a:pt x="10363" y="11905"/>
                      <a:pt x="10432" y="11928"/>
                      <a:pt x="10454" y="11996"/>
                    </a:cubicBezTo>
                    <a:lnTo>
                      <a:pt x="10454" y="12019"/>
                    </a:lnTo>
                    <a:lnTo>
                      <a:pt x="10477" y="12065"/>
                    </a:lnTo>
                    <a:cubicBezTo>
                      <a:pt x="10454" y="12042"/>
                      <a:pt x="10386" y="11951"/>
                      <a:pt x="10363" y="11928"/>
                    </a:cubicBezTo>
                    <a:cubicBezTo>
                      <a:pt x="10363" y="11951"/>
                      <a:pt x="10340" y="11928"/>
                      <a:pt x="10363" y="11974"/>
                    </a:cubicBezTo>
                    <a:cubicBezTo>
                      <a:pt x="10363" y="11978"/>
                      <a:pt x="10362" y="11980"/>
                      <a:pt x="10361" y="11980"/>
                    </a:cubicBezTo>
                    <a:cubicBezTo>
                      <a:pt x="10355" y="11980"/>
                      <a:pt x="10340" y="11951"/>
                      <a:pt x="10340" y="11951"/>
                    </a:cubicBezTo>
                    <a:lnTo>
                      <a:pt x="10340" y="11951"/>
                    </a:lnTo>
                    <a:lnTo>
                      <a:pt x="10363" y="12042"/>
                    </a:lnTo>
                    <a:cubicBezTo>
                      <a:pt x="10386" y="12042"/>
                      <a:pt x="10386" y="12042"/>
                      <a:pt x="10386" y="12065"/>
                    </a:cubicBezTo>
                    <a:cubicBezTo>
                      <a:pt x="10386" y="12065"/>
                      <a:pt x="10386" y="12042"/>
                      <a:pt x="10363" y="12042"/>
                    </a:cubicBezTo>
                    <a:cubicBezTo>
                      <a:pt x="10249" y="11882"/>
                      <a:pt x="10135" y="11745"/>
                      <a:pt x="10044" y="11585"/>
                    </a:cubicBezTo>
                    <a:cubicBezTo>
                      <a:pt x="9473" y="10695"/>
                      <a:pt x="9290" y="9600"/>
                      <a:pt x="9313" y="8527"/>
                    </a:cubicBezTo>
                    <a:cubicBezTo>
                      <a:pt x="9336" y="8093"/>
                      <a:pt x="9404" y="7637"/>
                      <a:pt x="9450" y="7180"/>
                    </a:cubicBezTo>
                    <a:cubicBezTo>
                      <a:pt x="9473" y="7249"/>
                      <a:pt x="9473" y="7203"/>
                      <a:pt x="9473" y="7272"/>
                    </a:cubicBezTo>
                    <a:cubicBezTo>
                      <a:pt x="9473" y="7294"/>
                      <a:pt x="9473" y="7294"/>
                      <a:pt x="9496" y="7340"/>
                    </a:cubicBezTo>
                    <a:cubicBezTo>
                      <a:pt x="9491" y="7335"/>
                      <a:pt x="9487" y="7333"/>
                      <a:pt x="9484" y="7333"/>
                    </a:cubicBezTo>
                    <a:cubicBezTo>
                      <a:pt x="9476" y="7333"/>
                      <a:pt x="9474" y="7347"/>
                      <a:pt x="9473" y="7347"/>
                    </a:cubicBezTo>
                    <a:cubicBezTo>
                      <a:pt x="9473" y="7347"/>
                      <a:pt x="9473" y="7345"/>
                      <a:pt x="9473" y="7340"/>
                    </a:cubicBezTo>
                    <a:lnTo>
                      <a:pt x="9473" y="7340"/>
                    </a:lnTo>
                    <a:cubicBezTo>
                      <a:pt x="9461" y="7387"/>
                      <a:pt x="9468" y="7422"/>
                      <a:pt x="9473" y="7451"/>
                    </a:cubicBezTo>
                    <a:lnTo>
                      <a:pt x="9473" y="7451"/>
                    </a:lnTo>
                    <a:cubicBezTo>
                      <a:pt x="9473" y="7451"/>
                      <a:pt x="9473" y="7451"/>
                      <a:pt x="9473" y="7451"/>
                    </a:cubicBezTo>
                    <a:cubicBezTo>
                      <a:pt x="9473" y="7451"/>
                      <a:pt x="9473" y="7452"/>
                      <a:pt x="9473" y="7454"/>
                    </a:cubicBezTo>
                    <a:cubicBezTo>
                      <a:pt x="9473" y="7454"/>
                      <a:pt x="9474" y="7453"/>
                      <a:pt x="9474" y="7453"/>
                    </a:cubicBezTo>
                    <a:lnTo>
                      <a:pt x="9474" y="7453"/>
                    </a:lnTo>
                    <a:cubicBezTo>
                      <a:pt x="9479" y="7480"/>
                      <a:pt x="9484" y="7501"/>
                      <a:pt x="9473" y="7523"/>
                    </a:cubicBezTo>
                    <a:cubicBezTo>
                      <a:pt x="9475" y="7525"/>
                      <a:pt x="9477" y="7526"/>
                      <a:pt x="9478" y="7526"/>
                    </a:cubicBezTo>
                    <a:cubicBezTo>
                      <a:pt x="9489" y="7526"/>
                      <a:pt x="9479" y="7464"/>
                      <a:pt x="9474" y="7453"/>
                    </a:cubicBezTo>
                    <a:lnTo>
                      <a:pt x="9474" y="7453"/>
                    </a:lnTo>
                    <a:cubicBezTo>
                      <a:pt x="9477" y="7450"/>
                      <a:pt x="9479" y="7450"/>
                      <a:pt x="9481" y="7450"/>
                    </a:cubicBezTo>
                    <a:cubicBezTo>
                      <a:pt x="9496" y="7450"/>
                      <a:pt x="9496" y="7503"/>
                      <a:pt x="9496" y="7523"/>
                    </a:cubicBezTo>
                    <a:cubicBezTo>
                      <a:pt x="9496" y="7545"/>
                      <a:pt x="9473" y="7568"/>
                      <a:pt x="9496" y="7637"/>
                    </a:cubicBezTo>
                    <a:cubicBezTo>
                      <a:pt x="9473" y="7660"/>
                      <a:pt x="9496" y="7682"/>
                      <a:pt x="9496" y="7728"/>
                    </a:cubicBezTo>
                    <a:cubicBezTo>
                      <a:pt x="9496" y="7728"/>
                      <a:pt x="9496" y="7728"/>
                      <a:pt x="9496" y="7728"/>
                    </a:cubicBezTo>
                    <a:lnTo>
                      <a:pt x="9496" y="7728"/>
                    </a:lnTo>
                    <a:cubicBezTo>
                      <a:pt x="9496" y="7728"/>
                      <a:pt x="9496" y="7729"/>
                      <a:pt x="9496" y="7729"/>
                    </a:cubicBezTo>
                    <a:lnTo>
                      <a:pt x="9496" y="7729"/>
                    </a:lnTo>
                    <a:cubicBezTo>
                      <a:pt x="9496" y="7729"/>
                      <a:pt x="9496" y="7728"/>
                      <a:pt x="9496" y="7728"/>
                    </a:cubicBezTo>
                    <a:lnTo>
                      <a:pt x="9496" y="7728"/>
                    </a:lnTo>
                    <a:cubicBezTo>
                      <a:pt x="9496" y="7747"/>
                      <a:pt x="9496" y="7773"/>
                      <a:pt x="9497" y="7798"/>
                    </a:cubicBezTo>
                    <a:lnTo>
                      <a:pt x="9497" y="7798"/>
                    </a:lnTo>
                    <a:cubicBezTo>
                      <a:pt x="9497" y="7798"/>
                      <a:pt x="9496" y="7797"/>
                      <a:pt x="9496" y="7796"/>
                    </a:cubicBezTo>
                    <a:lnTo>
                      <a:pt x="9496" y="7796"/>
                    </a:lnTo>
                    <a:cubicBezTo>
                      <a:pt x="9496" y="7797"/>
                      <a:pt x="9497" y="7798"/>
                      <a:pt x="9497" y="7798"/>
                    </a:cubicBezTo>
                    <a:lnTo>
                      <a:pt x="9497" y="7798"/>
                    </a:lnTo>
                    <a:cubicBezTo>
                      <a:pt x="9497" y="7798"/>
                      <a:pt x="9497" y="7798"/>
                      <a:pt x="9497" y="7798"/>
                    </a:cubicBezTo>
                    <a:lnTo>
                      <a:pt x="9497" y="7798"/>
                    </a:lnTo>
                    <a:cubicBezTo>
                      <a:pt x="9500" y="7800"/>
                      <a:pt x="9502" y="7801"/>
                      <a:pt x="9503" y="7801"/>
                    </a:cubicBezTo>
                    <a:cubicBezTo>
                      <a:pt x="9510" y="7801"/>
                      <a:pt x="9504" y="7776"/>
                      <a:pt x="9499" y="7754"/>
                    </a:cubicBezTo>
                    <a:lnTo>
                      <a:pt x="9499" y="7754"/>
                    </a:lnTo>
                    <a:cubicBezTo>
                      <a:pt x="9502" y="7763"/>
                      <a:pt x="9507" y="7773"/>
                      <a:pt x="9517" y="7774"/>
                    </a:cubicBezTo>
                    <a:lnTo>
                      <a:pt x="9517" y="7774"/>
                    </a:lnTo>
                    <a:cubicBezTo>
                      <a:pt x="9519" y="7792"/>
                      <a:pt x="9519" y="7813"/>
                      <a:pt x="9519" y="7842"/>
                    </a:cubicBezTo>
                    <a:cubicBezTo>
                      <a:pt x="9519" y="7850"/>
                      <a:pt x="9519" y="7857"/>
                      <a:pt x="9519" y="7865"/>
                    </a:cubicBezTo>
                    <a:cubicBezTo>
                      <a:pt x="9514" y="7865"/>
                      <a:pt x="9510" y="7861"/>
                      <a:pt x="9507" y="7855"/>
                    </a:cubicBezTo>
                    <a:lnTo>
                      <a:pt x="9507" y="7855"/>
                    </a:lnTo>
                    <a:cubicBezTo>
                      <a:pt x="9507" y="7872"/>
                      <a:pt x="9509" y="7891"/>
                      <a:pt x="9519" y="7911"/>
                    </a:cubicBezTo>
                    <a:lnTo>
                      <a:pt x="9496" y="7911"/>
                    </a:lnTo>
                    <a:cubicBezTo>
                      <a:pt x="9496" y="7933"/>
                      <a:pt x="9519" y="7933"/>
                      <a:pt x="9519" y="7956"/>
                    </a:cubicBezTo>
                    <a:lnTo>
                      <a:pt x="9496" y="7933"/>
                    </a:lnTo>
                    <a:lnTo>
                      <a:pt x="9496" y="7933"/>
                    </a:lnTo>
                    <a:cubicBezTo>
                      <a:pt x="9511" y="7948"/>
                      <a:pt x="9506" y="7973"/>
                      <a:pt x="9501" y="8001"/>
                    </a:cubicBezTo>
                    <a:lnTo>
                      <a:pt x="9501" y="8001"/>
                    </a:lnTo>
                    <a:cubicBezTo>
                      <a:pt x="9502" y="7999"/>
                      <a:pt x="9504" y="7998"/>
                      <a:pt x="9505" y="7998"/>
                    </a:cubicBezTo>
                    <a:cubicBezTo>
                      <a:pt x="9509" y="7998"/>
                      <a:pt x="9515" y="8007"/>
                      <a:pt x="9517" y="8007"/>
                    </a:cubicBezTo>
                    <a:cubicBezTo>
                      <a:pt x="9518" y="8007"/>
                      <a:pt x="9519" y="8006"/>
                      <a:pt x="9519" y="8002"/>
                    </a:cubicBezTo>
                    <a:lnTo>
                      <a:pt x="9519" y="8002"/>
                    </a:lnTo>
                    <a:cubicBezTo>
                      <a:pt x="9541" y="8093"/>
                      <a:pt x="9496" y="8048"/>
                      <a:pt x="9519" y="8162"/>
                    </a:cubicBezTo>
                    <a:cubicBezTo>
                      <a:pt x="9519" y="8175"/>
                      <a:pt x="9519" y="8185"/>
                      <a:pt x="9519" y="8185"/>
                    </a:cubicBezTo>
                    <a:cubicBezTo>
                      <a:pt x="9519" y="8216"/>
                      <a:pt x="9519" y="8226"/>
                      <a:pt x="9520" y="8226"/>
                    </a:cubicBezTo>
                    <a:cubicBezTo>
                      <a:pt x="9521" y="8226"/>
                      <a:pt x="9525" y="8204"/>
                      <a:pt x="9534" y="8204"/>
                    </a:cubicBezTo>
                    <a:cubicBezTo>
                      <a:pt x="9536" y="8204"/>
                      <a:pt x="9539" y="8205"/>
                      <a:pt x="9541" y="8207"/>
                    </a:cubicBezTo>
                    <a:cubicBezTo>
                      <a:pt x="9519" y="8230"/>
                      <a:pt x="9541" y="8253"/>
                      <a:pt x="9564" y="8276"/>
                    </a:cubicBezTo>
                    <a:lnTo>
                      <a:pt x="9541" y="8276"/>
                    </a:lnTo>
                    <a:cubicBezTo>
                      <a:pt x="9541" y="8367"/>
                      <a:pt x="9564" y="8299"/>
                      <a:pt x="9564" y="8390"/>
                    </a:cubicBezTo>
                    <a:lnTo>
                      <a:pt x="9541" y="8390"/>
                    </a:lnTo>
                    <a:cubicBezTo>
                      <a:pt x="9564" y="8436"/>
                      <a:pt x="9564" y="8436"/>
                      <a:pt x="9564" y="8481"/>
                    </a:cubicBezTo>
                    <a:cubicBezTo>
                      <a:pt x="9564" y="8481"/>
                      <a:pt x="9587" y="8481"/>
                      <a:pt x="9587" y="8527"/>
                    </a:cubicBezTo>
                    <a:cubicBezTo>
                      <a:pt x="9587" y="8533"/>
                      <a:pt x="9586" y="8534"/>
                      <a:pt x="9584" y="8534"/>
                    </a:cubicBezTo>
                    <a:cubicBezTo>
                      <a:pt x="9582" y="8534"/>
                      <a:pt x="9580" y="8533"/>
                      <a:pt x="9579" y="8533"/>
                    </a:cubicBezTo>
                    <a:lnTo>
                      <a:pt x="9579" y="8533"/>
                    </a:lnTo>
                    <a:cubicBezTo>
                      <a:pt x="9576" y="8533"/>
                      <a:pt x="9576" y="8538"/>
                      <a:pt x="9587" y="8573"/>
                    </a:cubicBezTo>
                    <a:cubicBezTo>
                      <a:pt x="9564" y="8550"/>
                      <a:pt x="9564" y="8550"/>
                      <a:pt x="9564" y="8527"/>
                    </a:cubicBezTo>
                    <a:cubicBezTo>
                      <a:pt x="9564" y="8527"/>
                      <a:pt x="9564" y="8504"/>
                      <a:pt x="9564" y="8504"/>
                    </a:cubicBezTo>
                    <a:cubicBezTo>
                      <a:pt x="9541" y="8527"/>
                      <a:pt x="9564" y="8573"/>
                      <a:pt x="9564" y="8595"/>
                    </a:cubicBezTo>
                    <a:cubicBezTo>
                      <a:pt x="9564" y="8595"/>
                      <a:pt x="9564" y="8573"/>
                      <a:pt x="9564" y="8573"/>
                    </a:cubicBezTo>
                    <a:cubicBezTo>
                      <a:pt x="9564" y="8595"/>
                      <a:pt x="9587" y="8618"/>
                      <a:pt x="9587" y="8641"/>
                    </a:cubicBezTo>
                    <a:cubicBezTo>
                      <a:pt x="9587" y="8664"/>
                      <a:pt x="9587" y="8664"/>
                      <a:pt x="9587" y="8687"/>
                    </a:cubicBezTo>
                    <a:cubicBezTo>
                      <a:pt x="9587" y="8687"/>
                      <a:pt x="9576" y="8687"/>
                      <a:pt x="9569" y="8679"/>
                    </a:cubicBezTo>
                    <a:lnTo>
                      <a:pt x="9569" y="8679"/>
                    </a:lnTo>
                    <a:lnTo>
                      <a:pt x="9587" y="8732"/>
                    </a:lnTo>
                    <a:cubicBezTo>
                      <a:pt x="9587" y="8732"/>
                      <a:pt x="9587" y="8762"/>
                      <a:pt x="9575" y="8762"/>
                    </a:cubicBezTo>
                    <a:cubicBezTo>
                      <a:pt x="9572" y="8762"/>
                      <a:pt x="9569" y="8760"/>
                      <a:pt x="9564" y="8755"/>
                    </a:cubicBezTo>
                    <a:lnTo>
                      <a:pt x="9564" y="8755"/>
                    </a:lnTo>
                    <a:cubicBezTo>
                      <a:pt x="9564" y="8801"/>
                      <a:pt x="9610" y="8869"/>
                      <a:pt x="9610" y="8915"/>
                    </a:cubicBezTo>
                    <a:cubicBezTo>
                      <a:pt x="9610" y="8915"/>
                      <a:pt x="9610" y="8915"/>
                      <a:pt x="9610" y="8938"/>
                    </a:cubicBezTo>
                    <a:cubicBezTo>
                      <a:pt x="9610" y="8983"/>
                      <a:pt x="9610" y="9029"/>
                      <a:pt x="9633" y="9098"/>
                    </a:cubicBezTo>
                    <a:lnTo>
                      <a:pt x="9633" y="9120"/>
                    </a:lnTo>
                    <a:cubicBezTo>
                      <a:pt x="9633" y="9131"/>
                      <a:pt x="9633" y="9134"/>
                      <a:pt x="9633" y="9134"/>
                    </a:cubicBezTo>
                    <a:cubicBezTo>
                      <a:pt x="9633" y="9134"/>
                      <a:pt x="9635" y="9123"/>
                      <a:pt x="9638" y="9123"/>
                    </a:cubicBezTo>
                    <a:cubicBezTo>
                      <a:pt x="9642" y="9123"/>
                      <a:pt x="9647" y="9132"/>
                      <a:pt x="9656" y="9166"/>
                    </a:cubicBezTo>
                    <a:cubicBezTo>
                      <a:pt x="9667" y="9189"/>
                      <a:pt x="9667" y="9195"/>
                      <a:pt x="9661" y="9195"/>
                    </a:cubicBezTo>
                    <a:cubicBezTo>
                      <a:pt x="9656" y="9195"/>
                      <a:pt x="9644" y="9189"/>
                      <a:pt x="9633" y="9189"/>
                    </a:cubicBezTo>
                    <a:cubicBezTo>
                      <a:pt x="9649" y="9222"/>
                      <a:pt x="9666" y="9256"/>
                      <a:pt x="9674" y="9289"/>
                    </a:cubicBezTo>
                    <a:lnTo>
                      <a:pt x="9674" y="9289"/>
                    </a:lnTo>
                    <a:lnTo>
                      <a:pt x="9660" y="9317"/>
                    </a:lnTo>
                    <a:lnTo>
                      <a:pt x="9660" y="9317"/>
                    </a:lnTo>
                    <a:cubicBezTo>
                      <a:pt x="9655" y="9299"/>
                      <a:pt x="9649" y="9285"/>
                      <a:pt x="9639" y="9281"/>
                    </a:cubicBezTo>
                    <a:lnTo>
                      <a:pt x="9639" y="9281"/>
                    </a:lnTo>
                    <a:cubicBezTo>
                      <a:pt x="9642" y="9293"/>
                      <a:pt x="9647" y="9310"/>
                      <a:pt x="9656" y="9326"/>
                    </a:cubicBezTo>
                    <a:lnTo>
                      <a:pt x="9660" y="9317"/>
                    </a:lnTo>
                    <a:lnTo>
                      <a:pt x="9660" y="9317"/>
                    </a:lnTo>
                    <a:cubicBezTo>
                      <a:pt x="9671" y="9365"/>
                      <a:pt x="9670" y="9440"/>
                      <a:pt x="9701" y="9440"/>
                    </a:cubicBezTo>
                    <a:cubicBezTo>
                      <a:pt x="9678" y="9486"/>
                      <a:pt x="9724" y="9463"/>
                      <a:pt x="9724" y="9531"/>
                    </a:cubicBezTo>
                    <a:cubicBezTo>
                      <a:pt x="9724" y="9540"/>
                      <a:pt x="9724" y="9548"/>
                      <a:pt x="9724" y="9554"/>
                    </a:cubicBezTo>
                    <a:lnTo>
                      <a:pt x="9747" y="9623"/>
                    </a:lnTo>
                    <a:cubicBezTo>
                      <a:pt x="9747" y="9623"/>
                      <a:pt x="9733" y="9623"/>
                      <a:pt x="9727" y="9612"/>
                    </a:cubicBezTo>
                    <a:lnTo>
                      <a:pt x="9727" y="9612"/>
                    </a:lnTo>
                    <a:lnTo>
                      <a:pt x="9747" y="9691"/>
                    </a:lnTo>
                    <a:cubicBezTo>
                      <a:pt x="9747" y="9691"/>
                      <a:pt x="9770" y="9714"/>
                      <a:pt x="9770" y="9737"/>
                    </a:cubicBezTo>
                    <a:lnTo>
                      <a:pt x="9770" y="9759"/>
                    </a:lnTo>
                    <a:cubicBezTo>
                      <a:pt x="9770" y="9766"/>
                      <a:pt x="9770" y="9768"/>
                      <a:pt x="9769" y="9768"/>
                    </a:cubicBezTo>
                    <a:cubicBezTo>
                      <a:pt x="9768" y="9768"/>
                      <a:pt x="9764" y="9747"/>
                      <a:pt x="9747" y="9714"/>
                    </a:cubicBezTo>
                    <a:lnTo>
                      <a:pt x="9747" y="9714"/>
                    </a:lnTo>
                    <a:cubicBezTo>
                      <a:pt x="9724" y="9759"/>
                      <a:pt x="9770" y="9759"/>
                      <a:pt x="9770" y="9851"/>
                    </a:cubicBezTo>
                    <a:lnTo>
                      <a:pt x="9770" y="9851"/>
                    </a:lnTo>
                    <a:cubicBezTo>
                      <a:pt x="9770" y="9848"/>
                      <a:pt x="9769" y="9846"/>
                      <a:pt x="9768" y="9846"/>
                    </a:cubicBezTo>
                    <a:cubicBezTo>
                      <a:pt x="9768" y="9846"/>
                      <a:pt x="9768" y="9846"/>
                      <a:pt x="9768" y="9847"/>
                    </a:cubicBezTo>
                    <a:lnTo>
                      <a:pt x="9768" y="9847"/>
                    </a:lnTo>
                    <a:lnTo>
                      <a:pt x="9747" y="9805"/>
                    </a:lnTo>
                    <a:cubicBezTo>
                      <a:pt x="9747" y="9828"/>
                      <a:pt x="9747" y="9874"/>
                      <a:pt x="9747" y="9919"/>
                    </a:cubicBezTo>
                    <a:cubicBezTo>
                      <a:pt x="9747" y="9901"/>
                      <a:pt x="9762" y="9852"/>
                      <a:pt x="9768" y="9847"/>
                    </a:cubicBezTo>
                    <a:lnTo>
                      <a:pt x="9768" y="9847"/>
                    </a:lnTo>
                    <a:lnTo>
                      <a:pt x="9770" y="9851"/>
                    </a:lnTo>
                    <a:cubicBezTo>
                      <a:pt x="9770" y="9851"/>
                      <a:pt x="9770" y="9828"/>
                      <a:pt x="9770" y="9828"/>
                    </a:cubicBezTo>
                    <a:cubicBezTo>
                      <a:pt x="9792" y="9828"/>
                      <a:pt x="9770" y="9851"/>
                      <a:pt x="9770" y="9851"/>
                    </a:cubicBezTo>
                    <a:cubicBezTo>
                      <a:pt x="9792" y="9874"/>
                      <a:pt x="9792" y="9896"/>
                      <a:pt x="9792" y="9919"/>
                    </a:cubicBezTo>
                    <a:cubicBezTo>
                      <a:pt x="9792" y="9919"/>
                      <a:pt x="9792" y="9942"/>
                      <a:pt x="9792" y="9965"/>
                    </a:cubicBezTo>
                    <a:cubicBezTo>
                      <a:pt x="9792" y="10011"/>
                      <a:pt x="9792" y="9988"/>
                      <a:pt x="9815" y="10011"/>
                    </a:cubicBezTo>
                    <a:cubicBezTo>
                      <a:pt x="9815" y="10056"/>
                      <a:pt x="9815" y="10056"/>
                      <a:pt x="9792" y="10079"/>
                    </a:cubicBezTo>
                    <a:cubicBezTo>
                      <a:pt x="9797" y="10089"/>
                      <a:pt x="9801" y="10092"/>
                      <a:pt x="9805" y="10092"/>
                    </a:cubicBezTo>
                    <a:cubicBezTo>
                      <a:pt x="9812" y="10092"/>
                      <a:pt x="9816" y="10075"/>
                      <a:pt x="9823" y="10075"/>
                    </a:cubicBezTo>
                    <a:cubicBezTo>
                      <a:pt x="9827" y="10075"/>
                      <a:pt x="9831" y="10082"/>
                      <a:pt x="9838" y="10102"/>
                    </a:cubicBezTo>
                    <a:cubicBezTo>
                      <a:pt x="9838" y="10147"/>
                      <a:pt x="9838" y="10170"/>
                      <a:pt x="9861" y="10239"/>
                    </a:cubicBezTo>
                    <a:lnTo>
                      <a:pt x="9884" y="10262"/>
                    </a:lnTo>
                    <a:cubicBezTo>
                      <a:pt x="9884" y="10284"/>
                      <a:pt x="9861" y="10284"/>
                      <a:pt x="9861" y="10284"/>
                    </a:cubicBezTo>
                    <a:cubicBezTo>
                      <a:pt x="9872" y="10296"/>
                      <a:pt x="9878" y="10296"/>
                      <a:pt x="9884" y="10296"/>
                    </a:cubicBezTo>
                    <a:cubicBezTo>
                      <a:pt x="9889" y="10296"/>
                      <a:pt x="9895" y="10296"/>
                      <a:pt x="9907" y="10307"/>
                    </a:cubicBezTo>
                    <a:cubicBezTo>
                      <a:pt x="9929" y="10330"/>
                      <a:pt x="9884" y="10399"/>
                      <a:pt x="9929" y="10444"/>
                    </a:cubicBezTo>
                    <a:cubicBezTo>
                      <a:pt x="9929" y="10452"/>
                      <a:pt x="9927" y="10454"/>
                      <a:pt x="9924" y="10454"/>
                    </a:cubicBezTo>
                    <a:cubicBezTo>
                      <a:pt x="9917" y="10454"/>
                      <a:pt x="9907" y="10444"/>
                      <a:pt x="9907" y="10444"/>
                    </a:cubicBezTo>
                    <a:lnTo>
                      <a:pt x="9907" y="10444"/>
                    </a:lnTo>
                    <a:cubicBezTo>
                      <a:pt x="9929" y="10513"/>
                      <a:pt x="9929" y="10490"/>
                      <a:pt x="9975" y="10558"/>
                    </a:cubicBezTo>
                    <a:lnTo>
                      <a:pt x="9975" y="10604"/>
                    </a:lnTo>
                    <a:cubicBezTo>
                      <a:pt x="9975" y="10590"/>
                      <a:pt x="9977" y="10584"/>
                      <a:pt x="9981" y="10584"/>
                    </a:cubicBezTo>
                    <a:cubicBezTo>
                      <a:pt x="9989" y="10584"/>
                      <a:pt x="10005" y="10611"/>
                      <a:pt x="10021" y="10627"/>
                    </a:cubicBezTo>
                    <a:cubicBezTo>
                      <a:pt x="10021" y="10627"/>
                      <a:pt x="10021" y="10604"/>
                      <a:pt x="10021" y="10604"/>
                    </a:cubicBezTo>
                    <a:lnTo>
                      <a:pt x="10044" y="10672"/>
                    </a:lnTo>
                    <a:cubicBezTo>
                      <a:pt x="10044" y="10680"/>
                      <a:pt x="10041" y="10683"/>
                      <a:pt x="10038" y="10683"/>
                    </a:cubicBezTo>
                    <a:cubicBezTo>
                      <a:pt x="10031" y="10683"/>
                      <a:pt x="10021" y="10672"/>
                      <a:pt x="10021" y="10672"/>
                    </a:cubicBezTo>
                    <a:cubicBezTo>
                      <a:pt x="10021" y="10672"/>
                      <a:pt x="10021" y="10650"/>
                      <a:pt x="10021" y="10650"/>
                    </a:cubicBezTo>
                    <a:cubicBezTo>
                      <a:pt x="9998" y="10627"/>
                      <a:pt x="9975" y="10627"/>
                      <a:pt x="9975" y="10627"/>
                    </a:cubicBezTo>
                    <a:lnTo>
                      <a:pt x="9975" y="10627"/>
                    </a:lnTo>
                    <a:cubicBezTo>
                      <a:pt x="9975" y="10627"/>
                      <a:pt x="9975" y="10627"/>
                      <a:pt x="9998" y="10650"/>
                    </a:cubicBezTo>
                    <a:lnTo>
                      <a:pt x="9975" y="10672"/>
                    </a:lnTo>
                    <a:lnTo>
                      <a:pt x="9998" y="10764"/>
                    </a:lnTo>
                    <a:cubicBezTo>
                      <a:pt x="10021" y="10809"/>
                      <a:pt x="10066" y="10855"/>
                      <a:pt x="10089" y="10946"/>
                    </a:cubicBezTo>
                    <a:cubicBezTo>
                      <a:pt x="10082" y="10939"/>
                      <a:pt x="10077" y="10936"/>
                      <a:pt x="10073" y="10936"/>
                    </a:cubicBezTo>
                    <a:cubicBezTo>
                      <a:pt x="10066" y="10936"/>
                      <a:pt x="10066" y="10946"/>
                      <a:pt x="10066" y="10946"/>
                    </a:cubicBezTo>
                    <a:cubicBezTo>
                      <a:pt x="10066" y="10924"/>
                      <a:pt x="10021" y="10878"/>
                      <a:pt x="10021" y="10832"/>
                    </a:cubicBezTo>
                    <a:cubicBezTo>
                      <a:pt x="10021" y="10855"/>
                      <a:pt x="10021" y="10855"/>
                      <a:pt x="10021" y="10855"/>
                    </a:cubicBezTo>
                    <a:lnTo>
                      <a:pt x="10044" y="10924"/>
                    </a:lnTo>
                    <a:cubicBezTo>
                      <a:pt x="10044" y="10924"/>
                      <a:pt x="10044" y="10946"/>
                      <a:pt x="10044" y="10969"/>
                    </a:cubicBezTo>
                    <a:cubicBezTo>
                      <a:pt x="10046" y="10967"/>
                      <a:pt x="10049" y="10966"/>
                      <a:pt x="10051" y="10966"/>
                    </a:cubicBezTo>
                    <a:cubicBezTo>
                      <a:pt x="10071" y="10966"/>
                      <a:pt x="10089" y="11040"/>
                      <a:pt x="10089" y="11060"/>
                    </a:cubicBezTo>
                    <a:cubicBezTo>
                      <a:pt x="10089" y="11060"/>
                      <a:pt x="10089" y="11060"/>
                      <a:pt x="10066" y="11015"/>
                    </a:cubicBezTo>
                    <a:lnTo>
                      <a:pt x="10066" y="11015"/>
                    </a:lnTo>
                    <a:cubicBezTo>
                      <a:pt x="10066" y="11060"/>
                      <a:pt x="10112" y="11060"/>
                      <a:pt x="10112" y="11129"/>
                    </a:cubicBezTo>
                    <a:cubicBezTo>
                      <a:pt x="10112" y="11106"/>
                      <a:pt x="10112" y="11106"/>
                      <a:pt x="10112" y="11106"/>
                    </a:cubicBezTo>
                    <a:cubicBezTo>
                      <a:pt x="10112" y="11126"/>
                      <a:pt x="10129" y="11163"/>
                      <a:pt x="10119" y="11172"/>
                    </a:cubicBezTo>
                    <a:lnTo>
                      <a:pt x="10119" y="11172"/>
                    </a:lnTo>
                    <a:cubicBezTo>
                      <a:pt x="10116" y="11165"/>
                      <a:pt x="10114" y="11158"/>
                      <a:pt x="10112" y="11152"/>
                    </a:cubicBezTo>
                    <a:lnTo>
                      <a:pt x="10112" y="11175"/>
                    </a:lnTo>
                    <a:cubicBezTo>
                      <a:pt x="10115" y="11175"/>
                      <a:pt x="10117" y="11174"/>
                      <a:pt x="10119" y="11172"/>
                    </a:cubicBezTo>
                    <a:lnTo>
                      <a:pt x="10119" y="11172"/>
                    </a:lnTo>
                    <a:cubicBezTo>
                      <a:pt x="10143" y="11244"/>
                      <a:pt x="10183" y="11357"/>
                      <a:pt x="10203" y="11357"/>
                    </a:cubicBezTo>
                    <a:lnTo>
                      <a:pt x="10158" y="11357"/>
                    </a:lnTo>
                    <a:lnTo>
                      <a:pt x="10272" y="11471"/>
                    </a:lnTo>
                    <a:cubicBezTo>
                      <a:pt x="10272" y="11445"/>
                      <a:pt x="10272" y="11434"/>
                      <a:pt x="10276" y="11434"/>
                    </a:cubicBezTo>
                    <a:cubicBezTo>
                      <a:pt x="10280" y="11434"/>
                      <a:pt x="10285" y="11439"/>
                      <a:pt x="10295" y="11449"/>
                    </a:cubicBezTo>
                    <a:cubicBezTo>
                      <a:pt x="10272" y="11380"/>
                      <a:pt x="10272" y="11403"/>
                      <a:pt x="10249" y="11334"/>
                    </a:cubicBezTo>
                    <a:cubicBezTo>
                      <a:pt x="10249" y="11312"/>
                      <a:pt x="10226" y="11289"/>
                      <a:pt x="10226" y="11289"/>
                    </a:cubicBezTo>
                    <a:cubicBezTo>
                      <a:pt x="10226" y="11220"/>
                      <a:pt x="10158" y="11060"/>
                      <a:pt x="10158" y="10924"/>
                    </a:cubicBezTo>
                    <a:cubicBezTo>
                      <a:pt x="10153" y="10933"/>
                      <a:pt x="10150" y="10936"/>
                      <a:pt x="10149" y="10936"/>
                    </a:cubicBezTo>
                    <a:cubicBezTo>
                      <a:pt x="10142" y="10936"/>
                      <a:pt x="10153" y="10878"/>
                      <a:pt x="10135" y="10878"/>
                    </a:cubicBezTo>
                    <a:cubicBezTo>
                      <a:pt x="10112" y="10809"/>
                      <a:pt x="10135" y="10787"/>
                      <a:pt x="10089" y="10741"/>
                    </a:cubicBezTo>
                    <a:lnTo>
                      <a:pt x="10112" y="10741"/>
                    </a:lnTo>
                    <a:cubicBezTo>
                      <a:pt x="10112" y="10672"/>
                      <a:pt x="10089" y="10672"/>
                      <a:pt x="10066" y="10672"/>
                    </a:cubicBezTo>
                    <a:cubicBezTo>
                      <a:pt x="10066" y="10650"/>
                      <a:pt x="10066" y="10627"/>
                      <a:pt x="10044" y="10604"/>
                    </a:cubicBezTo>
                    <a:cubicBezTo>
                      <a:pt x="10044" y="10604"/>
                      <a:pt x="10044" y="10594"/>
                      <a:pt x="10050" y="10594"/>
                    </a:cubicBezTo>
                    <a:cubicBezTo>
                      <a:pt x="10054" y="10594"/>
                      <a:pt x="10059" y="10596"/>
                      <a:pt x="10066" y="10604"/>
                    </a:cubicBezTo>
                    <a:cubicBezTo>
                      <a:pt x="10044" y="10581"/>
                      <a:pt x="10044" y="10490"/>
                      <a:pt x="10021" y="10490"/>
                    </a:cubicBezTo>
                    <a:cubicBezTo>
                      <a:pt x="10021" y="10467"/>
                      <a:pt x="9998" y="10444"/>
                      <a:pt x="9998" y="10444"/>
                    </a:cubicBezTo>
                    <a:cubicBezTo>
                      <a:pt x="9998" y="10399"/>
                      <a:pt x="9998" y="10399"/>
                      <a:pt x="9975" y="10353"/>
                    </a:cubicBezTo>
                    <a:cubicBezTo>
                      <a:pt x="9952" y="10353"/>
                      <a:pt x="9975" y="10330"/>
                      <a:pt x="9952" y="10284"/>
                    </a:cubicBezTo>
                    <a:cubicBezTo>
                      <a:pt x="9952" y="10193"/>
                      <a:pt x="9952" y="10239"/>
                      <a:pt x="9952" y="10147"/>
                    </a:cubicBezTo>
                    <a:lnTo>
                      <a:pt x="9929" y="10170"/>
                    </a:lnTo>
                    <a:cubicBezTo>
                      <a:pt x="9907" y="10170"/>
                      <a:pt x="9929" y="10079"/>
                      <a:pt x="9907" y="10033"/>
                    </a:cubicBezTo>
                    <a:lnTo>
                      <a:pt x="9907" y="10056"/>
                    </a:lnTo>
                    <a:cubicBezTo>
                      <a:pt x="9885" y="10035"/>
                      <a:pt x="9923" y="9975"/>
                      <a:pt x="9929" y="9948"/>
                    </a:cubicBezTo>
                    <a:lnTo>
                      <a:pt x="9929" y="9948"/>
                    </a:lnTo>
                    <a:cubicBezTo>
                      <a:pt x="9929" y="9952"/>
                      <a:pt x="9929" y="9958"/>
                      <a:pt x="9929" y="9965"/>
                    </a:cubicBezTo>
                    <a:cubicBezTo>
                      <a:pt x="9929" y="9965"/>
                      <a:pt x="9929" y="9942"/>
                      <a:pt x="9929" y="9942"/>
                    </a:cubicBezTo>
                    <a:cubicBezTo>
                      <a:pt x="9929" y="9944"/>
                      <a:pt x="9929" y="9946"/>
                      <a:pt x="9929" y="9948"/>
                    </a:cubicBezTo>
                    <a:lnTo>
                      <a:pt x="9929" y="9948"/>
                    </a:lnTo>
                    <a:cubicBezTo>
                      <a:pt x="9927" y="9931"/>
                      <a:pt x="9923" y="9931"/>
                      <a:pt x="9918" y="9931"/>
                    </a:cubicBezTo>
                    <a:cubicBezTo>
                      <a:pt x="9912" y="9931"/>
                      <a:pt x="9907" y="9931"/>
                      <a:pt x="9907" y="9896"/>
                    </a:cubicBezTo>
                    <a:lnTo>
                      <a:pt x="9907" y="9896"/>
                    </a:lnTo>
                    <a:cubicBezTo>
                      <a:pt x="9907" y="9896"/>
                      <a:pt x="9912" y="9902"/>
                      <a:pt x="9915" y="9902"/>
                    </a:cubicBezTo>
                    <a:cubicBezTo>
                      <a:pt x="9918" y="9902"/>
                      <a:pt x="9918" y="9896"/>
                      <a:pt x="9907" y="9874"/>
                    </a:cubicBezTo>
                    <a:cubicBezTo>
                      <a:pt x="9929" y="9851"/>
                      <a:pt x="9861" y="9782"/>
                      <a:pt x="9884" y="9714"/>
                    </a:cubicBezTo>
                    <a:lnTo>
                      <a:pt x="9884" y="9714"/>
                    </a:lnTo>
                    <a:cubicBezTo>
                      <a:pt x="9872" y="9725"/>
                      <a:pt x="9867" y="9731"/>
                      <a:pt x="9864" y="9731"/>
                    </a:cubicBezTo>
                    <a:cubicBezTo>
                      <a:pt x="9861" y="9731"/>
                      <a:pt x="9861" y="9725"/>
                      <a:pt x="9861" y="9714"/>
                    </a:cubicBezTo>
                    <a:cubicBezTo>
                      <a:pt x="9838" y="9691"/>
                      <a:pt x="9861" y="9623"/>
                      <a:pt x="9838" y="9577"/>
                    </a:cubicBezTo>
                    <a:cubicBezTo>
                      <a:pt x="9838" y="9554"/>
                      <a:pt x="9815" y="9486"/>
                      <a:pt x="9792" y="9463"/>
                    </a:cubicBezTo>
                    <a:cubicBezTo>
                      <a:pt x="9838" y="9440"/>
                      <a:pt x="9747" y="9280"/>
                      <a:pt x="9770" y="9280"/>
                    </a:cubicBezTo>
                    <a:lnTo>
                      <a:pt x="9770" y="9189"/>
                    </a:lnTo>
                    <a:cubicBezTo>
                      <a:pt x="9770" y="9143"/>
                      <a:pt x="9747" y="9120"/>
                      <a:pt x="9724" y="9098"/>
                    </a:cubicBezTo>
                    <a:cubicBezTo>
                      <a:pt x="9732" y="9090"/>
                      <a:pt x="9737" y="9087"/>
                      <a:pt x="9740" y="9087"/>
                    </a:cubicBezTo>
                    <a:cubicBezTo>
                      <a:pt x="9747" y="9087"/>
                      <a:pt x="9747" y="9098"/>
                      <a:pt x="9747" y="9098"/>
                    </a:cubicBezTo>
                    <a:cubicBezTo>
                      <a:pt x="9747" y="9006"/>
                      <a:pt x="9724" y="9006"/>
                      <a:pt x="9701" y="8938"/>
                    </a:cubicBezTo>
                    <a:lnTo>
                      <a:pt x="9724" y="8915"/>
                    </a:lnTo>
                    <a:cubicBezTo>
                      <a:pt x="9701" y="8892"/>
                      <a:pt x="9724" y="8801"/>
                      <a:pt x="9678" y="8709"/>
                    </a:cubicBezTo>
                    <a:cubicBezTo>
                      <a:pt x="9684" y="8709"/>
                      <a:pt x="9689" y="8709"/>
                      <a:pt x="9692" y="8710"/>
                    </a:cubicBezTo>
                    <a:lnTo>
                      <a:pt x="9692" y="8710"/>
                    </a:lnTo>
                    <a:cubicBezTo>
                      <a:pt x="9662" y="8620"/>
                      <a:pt x="9698" y="8500"/>
                      <a:pt x="9656" y="8458"/>
                    </a:cubicBezTo>
                    <a:lnTo>
                      <a:pt x="9633" y="8413"/>
                    </a:lnTo>
                    <a:cubicBezTo>
                      <a:pt x="9633" y="8433"/>
                      <a:pt x="9631" y="8439"/>
                      <a:pt x="9628" y="8439"/>
                    </a:cubicBezTo>
                    <a:cubicBezTo>
                      <a:pt x="9623" y="8439"/>
                      <a:pt x="9616" y="8422"/>
                      <a:pt x="9613" y="8422"/>
                    </a:cubicBezTo>
                    <a:cubicBezTo>
                      <a:pt x="9611" y="8422"/>
                      <a:pt x="9610" y="8426"/>
                      <a:pt x="9610" y="8436"/>
                    </a:cubicBezTo>
                    <a:cubicBezTo>
                      <a:pt x="9610" y="8419"/>
                      <a:pt x="9610" y="8402"/>
                      <a:pt x="9610" y="8390"/>
                    </a:cubicBezTo>
                    <a:cubicBezTo>
                      <a:pt x="9612" y="8392"/>
                      <a:pt x="9614" y="8393"/>
                      <a:pt x="9615" y="8393"/>
                    </a:cubicBezTo>
                    <a:cubicBezTo>
                      <a:pt x="9629" y="8393"/>
                      <a:pt x="9612" y="8299"/>
                      <a:pt x="9633" y="8299"/>
                    </a:cubicBezTo>
                    <a:cubicBezTo>
                      <a:pt x="9610" y="8139"/>
                      <a:pt x="9587" y="7979"/>
                      <a:pt x="9587" y="7819"/>
                    </a:cubicBezTo>
                    <a:lnTo>
                      <a:pt x="9564" y="7842"/>
                    </a:lnTo>
                    <a:lnTo>
                      <a:pt x="9564" y="7796"/>
                    </a:lnTo>
                    <a:cubicBezTo>
                      <a:pt x="9564" y="7787"/>
                      <a:pt x="9568" y="7781"/>
                      <a:pt x="9573" y="7781"/>
                    </a:cubicBezTo>
                    <a:cubicBezTo>
                      <a:pt x="9575" y="7781"/>
                      <a:pt x="9577" y="7783"/>
                      <a:pt x="9579" y="7785"/>
                    </a:cubicBezTo>
                    <a:lnTo>
                      <a:pt x="9579" y="7785"/>
                    </a:lnTo>
                    <a:cubicBezTo>
                      <a:pt x="9572" y="7767"/>
                      <a:pt x="9564" y="7751"/>
                      <a:pt x="9564" y="7751"/>
                    </a:cubicBezTo>
                    <a:cubicBezTo>
                      <a:pt x="9564" y="7739"/>
                      <a:pt x="9565" y="7732"/>
                      <a:pt x="9566" y="7728"/>
                    </a:cubicBezTo>
                    <a:lnTo>
                      <a:pt x="9564" y="7728"/>
                    </a:lnTo>
                    <a:cubicBezTo>
                      <a:pt x="9564" y="7705"/>
                      <a:pt x="9564" y="7705"/>
                      <a:pt x="9564" y="7660"/>
                    </a:cubicBezTo>
                    <a:cubicBezTo>
                      <a:pt x="9564" y="7637"/>
                      <a:pt x="9564" y="7637"/>
                      <a:pt x="9564" y="7637"/>
                    </a:cubicBezTo>
                    <a:cubicBezTo>
                      <a:pt x="9564" y="7637"/>
                      <a:pt x="9564" y="7637"/>
                      <a:pt x="9564" y="7614"/>
                    </a:cubicBezTo>
                    <a:lnTo>
                      <a:pt x="9564" y="7545"/>
                    </a:lnTo>
                    <a:lnTo>
                      <a:pt x="9541" y="7591"/>
                    </a:lnTo>
                    <a:cubicBezTo>
                      <a:pt x="9541" y="7571"/>
                      <a:pt x="9541" y="7555"/>
                      <a:pt x="9541" y="7545"/>
                    </a:cubicBezTo>
                    <a:cubicBezTo>
                      <a:pt x="9541" y="7500"/>
                      <a:pt x="9519" y="7317"/>
                      <a:pt x="9519" y="7272"/>
                    </a:cubicBezTo>
                    <a:cubicBezTo>
                      <a:pt x="9519" y="7249"/>
                      <a:pt x="9519" y="7203"/>
                      <a:pt x="9496" y="7157"/>
                    </a:cubicBezTo>
                    <a:cubicBezTo>
                      <a:pt x="9496" y="7153"/>
                      <a:pt x="9496" y="7146"/>
                      <a:pt x="9496" y="7135"/>
                    </a:cubicBezTo>
                    <a:cubicBezTo>
                      <a:pt x="9519" y="7135"/>
                      <a:pt x="9496" y="7043"/>
                      <a:pt x="9519" y="7020"/>
                    </a:cubicBezTo>
                    <a:lnTo>
                      <a:pt x="9519" y="7020"/>
                    </a:lnTo>
                    <a:cubicBezTo>
                      <a:pt x="9517" y="7022"/>
                      <a:pt x="9516" y="7023"/>
                      <a:pt x="9514" y="7023"/>
                    </a:cubicBezTo>
                    <a:cubicBezTo>
                      <a:pt x="9498" y="7023"/>
                      <a:pt x="9496" y="6921"/>
                      <a:pt x="9496" y="6921"/>
                    </a:cubicBezTo>
                    <a:cubicBezTo>
                      <a:pt x="9496" y="6921"/>
                      <a:pt x="9496" y="6923"/>
                      <a:pt x="9496" y="6929"/>
                    </a:cubicBezTo>
                    <a:cubicBezTo>
                      <a:pt x="9496" y="6929"/>
                      <a:pt x="9496" y="6929"/>
                      <a:pt x="9496" y="6906"/>
                    </a:cubicBezTo>
                    <a:cubicBezTo>
                      <a:pt x="9496" y="6906"/>
                      <a:pt x="9496" y="6883"/>
                      <a:pt x="9496" y="6883"/>
                    </a:cubicBezTo>
                    <a:cubicBezTo>
                      <a:pt x="9633" y="5834"/>
                      <a:pt x="9747" y="4784"/>
                      <a:pt x="9382" y="3802"/>
                    </a:cubicBezTo>
                    <a:cubicBezTo>
                      <a:pt x="8902" y="2433"/>
                      <a:pt x="7373" y="1314"/>
                      <a:pt x="5889" y="1291"/>
                    </a:cubicBezTo>
                    <a:cubicBezTo>
                      <a:pt x="6232" y="1154"/>
                      <a:pt x="6597" y="995"/>
                      <a:pt x="6528" y="903"/>
                    </a:cubicBezTo>
                    <a:cubicBezTo>
                      <a:pt x="6515" y="880"/>
                      <a:pt x="6487" y="871"/>
                      <a:pt x="6447" y="871"/>
                    </a:cubicBezTo>
                    <a:cubicBezTo>
                      <a:pt x="6207" y="871"/>
                      <a:pt x="5570" y="1223"/>
                      <a:pt x="5570" y="1223"/>
                    </a:cubicBezTo>
                    <a:cubicBezTo>
                      <a:pt x="5570" y="1223"/>
                      <a:pt x="6597" y="401"/>
                      <a:pt x="6232" y="104"/>
                    </a:cubicBezTo>
                    <a:cubicBezTo>
                      <a:pt x="6198" y="77"/>
                      <a:pt x="6163" y="65"/>
                      <a:pt x="6127" y="65"/>
                    </a:cubicBezTo>
                    <a:cubicBezTo>
                      <a:pt x="5774" y="65"/>
                      <a:pt x="5342" y="1268"/>
                      <a:pt x="5342" y="1268"/>
                    </a:cubicBezTo>
                    <a:cubicBezTo>
                      <a:pt x="5342" y="1268"/>
                      <a:pt x="5485" y="0"/>
                      <a:pt x="5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80;p40">
                <a:extLst>
                  <a:ext uri="{FF2B5EF4-FFF2-40B4-BE49-F238E27FC236}">
                    <a16:creationId xmlns:a16="http://schemas.microsoft.com/office/drawing/2014/main" id="{6DEA2F7F-A0BB-910A-08CB-98122208B90A}"/>
                  </a:ext>
                </a:extLst>
              </p:cNvPr>
              <p:cNvSpPr/>
              <p:nvPr/>
            </p:nvSpPr>
            <p:spPr>
              <a:xfrm>
                <a:off x="4025400" y="2393275"/>
                <a:ext cx="25" cy="1175"/>
              </a:xfrm>
              <a:custGeom>
                <a:avLst/>
                <a:gdLst/>
                <a:ahLst/>
                <a:cxnLst/>
                <a:rect l="l" t="t" r="r" b="b"/>
                <a:pathLst>
                  <a:path w="1" h="47" extrusionOk="0">
                    <a:moveTo>
                      <a:pt x="1" y="23"/>
                    </a:moveTo>
                    <a:lnTo>
                      <a:pt x="1" y="46"/>
                    </a:lnTo>
                    <a:cubicBezTo>
                      <a:pt x="1" y="46"/>
                      <a:pt x="1" y="23"/>
                      <a:pt x="1" y="23"/>
                    </a:cubicBezTo>
                    <a:cubicBezTo>
                      <a:pt x="1" y="1"/>
                      <a:pt x="1" y="23"/>
                      <a:pt x="1" y="23"/>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81;p40">
                <a:extLst>
                  <a:ext uri="{FF2B5EF4-FFF2-40B4-BE49-F238E27FC236}">
                    <a16:creationId xmlns:a16="http://schemas.microsoft.com/office/drawing/2014/main" id="{298D9929-0BEB-D5E7-1331-0BE8B1BBCE5F}"/>
                  </a:ext>
                </a:extLst>
              </p:cNvPr>
              <p:cNvSpPr/>
              <p:nvPr/>
            </p:nvSpPr>
            <p:spPr>
              <a:xfrm>
                <a:off x="4024825" y="2393850"/>
                <a:ext cx="600" cy="600"/>
              </a:xfrm>
              <a:custGeom>
                <a:avLst/>
                <a:gdLst/>
                <a:ahLst/>
                <a:cxnLst/>
                <a:rect l="l" t="t" r="r" b="b"/>
                <a:pathLst>
                  <a:path w="24" h="24" extrusionOk="0">
                    <a:moveTo>
                      <a:pt x="1" y="0"/>
                    </a:moveTo>
                    <a:lnTo>
                      <a:pt x="24" y="23"/>
                    </a:lnTo>
                    <a:cubicBezTo>
                      <a:pt x="24" y="0"/>
                      <a:pt x="1" y="0"/>
                      <a:pt x="24"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82;p40">
                <a:extLst>
                  <a:ext uri="{FF2B5EF4-FFF2-40B4-BE49-F238E27FC236}">
                    <a16:creationId xmlns:a16="http://schemas.microsoft.com/office/drawing/2014/main" id="{39267F35-5DF8-E809-1B26-E43C32283CD9}"/>
                  </a:ext>
                </a:extLst>
              </p:cNvPr>
              <p:cNvSpPr/>
              <p:nvPr/>
            </p:nvSpPr>
            <p:spPr>
              <a:xfrm>
                <a:off x="4024250" y="2390425"/>
                <a:ext cx="25" cy="600"/>
              </a:xfrm>
              <a:custGeom>
                <a:avLst/>
                <a:gdLst/>
                <a:ahLst/>
                <a:cxnLst/>
                <a:rect l="l" t="t" r="r" b="b"/>
                <a:pathLst>
                  <a:path w="1" h="24" extrusionOk="0">
                    <a:moveTo>
                      <a:pt x="1" y="1"/>
                    </a:moveTo>
                    <a:cubicBezTo>
                      <a:pt x="1" y="1"/>
                      <a:pt x="1" y="1"/>
                      <a:pt x="1" y="1"/>
                    </a:cubicBezTo>
                    <a:lnTo>
                      <a:pt x="1" y="23"/>
                    </a:lnTo>
                    <a:cubicBezTo>
                      <a:pt x="1" y="23"/>
                      <a:pt x="1" y="1"/>
                      <a:pt x="1"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83;p40">
                <a:extLst>
                  <a:ext uri="{FF2B5EF4-FFF2-40B4-BE49-F238E27FC236}">
                    <a16:creationId xmlns:a16="http://schemas.microsoft.com/office/drawing/2014/main" id="{795EF538-D417-4CE8-5670-01C2232BAA85}"/>
                  </a:ext>
                </a:extLst>
              </p:cNvPr>
              <p:cNvSpPr/>
              <p:nvPr/>
            </p:nvSpPr>
            <p:spPr>
              <a:xfrm>
                <a:off x="4024250" y="2389850"/>
                <a:ext cx="25" cy="1175"/>
              </a:xfrm>
              <a:custGeom>
                <a:avLst/>
                <a:gdLst/>
                <a:ahLst/>
                <a:cxnLst/>
                <a:rect l="l" t="t" r="r" b="b"/>
                <a:pathLst>
                  <a:path w="1" h="47" extrusionOk="0">
                    <a:moveTo>
                      <a:pt x="1" y="24"/>
                    </a:moveTo>
                    <a:lnTo>
                      <a:pt x="1" y="1"/>
                    </a:lnTo>
                    <a:cubicBezTo>
                      <a:pt x="1" y="24"/>
                      <a:pt x="1" y="46"/>
                      <a:pt x="1" y="24"/>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84;p40">
                <a:extLst>
                  <a:ext uri="{FF2B5EF4-FFF2-40B4-BE49-F238E27FC236}">
                    <a16:creationId xmlns:a16="http://schemas.microsoft.com/office/drawing/2014/main" id="{4A47BD9F-9594-1D83-A2BE-12FE59316EC8}"/>
                  </a:ext>
                </a:extLst>
              </p:cNvPr>
              <p:cNvSpPr/>
              <p:nvPr/>
            </p:nvSpPr>
            <p:spPr>
              <a:xfrm>
                <a:off x="4024825" y="2393275"/>
                <a:ext cx="600" cy="1175"/>
              </a:xfrm>
              <a:custGeom>
                <a:avLst/>
                <a:gdLst/>
                <a:ahLst/>
                <a:cxnLst/>
                <a:rect l="l" t="t" r="r" b="b"/>
                <a:pathLst>
                  <a:path w="24" h="47" extrusionOk="0">
                    <a:moveTo>
                      <a:pt x="1" y="1"/>
                    </a:moveTo>
                    <a:lnTo>
                      <a:pt x="24" y="46"/>
                    </a:lnTo>
                    <a:lnTo>
                      <a:pt x="1" y="1"/>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85;p40">
                <a:extLst>
                  <a:ext uri="{FF2B5EF4-FFF2-40B4-BE49-F238E27FC236}">
                    <a16:creationId xmlns:a16="http://schemas.microsoft.com/office/drawing/2014/main" id="{6C79F03F-12BF-230A-EEC1-A0C82424A1E5}"/>
                  </a:ext>
                </a:extLst>
              </p:cNvPr>
              <p:cNvSpPr/>
              <p:nvPr/>
            </p:nvSpPr>
            <p:spPr>
              <a:xfrm>
                <a:off x="4023700" y="2387575"/>
                <a:ext cx="575" cy="600"/>
              </a:xfrm>
              <a:custGeom>
                <a:avLst/>
                <a:gdLst/>
                <a:ahLst/>
                <a:cxnLst/>
                <a:rect l="l" t="t" r="r" b="b"/>
                <a:pathLst>
                  <a:path w="23" h="24" extrusionOk="0">
                    <a:moveTo>
                      <a:pt x="0" y="0"/>
                    </a:moveTo>
                    <a:lnTo>
                      <a:pt x="0" y="23"/>
                    </a:lnTo>
                    <a:lnTo>
                      <a:pt x="23" y="23"/>
                    </a:lnTo>
                    <a:lnTo>
                      <a:pt x="0" y="0"/>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86;p40">
                <a:extLst>
                  <a:ext uri="{FF2B5EF4-FFF2-40B4-BE49-F238E27FC236}">
                    <a16:creationId xmlns:a16="http://schemas.microsoft.com/office/drawing/2014/main" id="{B5462683-41D0-400A-2C81-196EF6B6102D}"/>
                  </a:ext>
                </a:extLst>
              </p:cNvPr>
              <p:cNvSpPr/>
              <p:nvPr/>
            </p:nvSpPr>
            <p:spPr>
              <a:xfrm>
                <a:off x="4023700" y="2385300"/>
                <a:ext cx="25" cy="1150"/>
              </a:xfrm>
              <a:custGeom>
                <a:avLst/>
                <a:gdLst/>
                <a:ahLst/>
                <a:cxnLst/>
                <a:rect l="l" t="t" r="r" b="b"/>
                <a:pathLst>
                  <a:path w="1" h="46" extrusionOk="0">
                    <a:moveTo>
                      <a:pt x="0" y="46"/>
                    </a:moveTo>
                    <a:cubicBezTo>
                      <a:pt x="0" y="46"/>
                      <a:pt x="0" y="23"/>
                      <a:pt x="0" y="46"/>
                    </a:cubicBezTo>
                    <a:cubicBezTo>
                      <a:pt x="0" y="23"/>
                      <a:pt x="0" y="0"/>
                      <a:pt x="0" y="0"/>
                    </a:cubicBezTo>
                    <a:cubicBezTo>
                      <a:pt x="0" y="0"/>
                      <a:pt x="0" y="23"/>
                      <a:pt x="0" y="46"/>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87;p40">
                <a:extLst>
                  <a:ext uri="{FF2B5EF4-FFF2-40B4-BE49-F238E27FC236}">
                    <a16:creationId xmlns:a16="http://schemas.microsoft.com/office/drawing/2014/main" id="{E5BBB461-3B05-3DE8-C07E-0200CDF29650}"/>
                  </a:ext>
                </a:extLst>
              </p:cNvPr>
              <p:cNvSpPr/>
              <p:nvPr/>
            </p:nvSpPr>
            <p:spPr>
              <a:xfrm>
                <a:off x="4023700" y="2388725"/>
                <a:ext cx="25" cy="575"/>
              </a:xfrm>
              <a:custGeom>
                <a:avLst/>
                <a:gdLst/>
                <a:ahLst/>
                <a:cxnLst/>
                <a:rect l="l" t="t" r="r" b="b"/>
                <a:pathLst>
                  <a:path w="1" h="23" extrusionOk="0">
                    <a:moveTo>
                      <a:pt x="0" y="0"/>
                    </a:moveTo>
                    <a:cubicBezTo>
                      <a:pt x="0" y="0"/>
                      <a:pt x="0" y="0"/>
                      <a:pt x="0" y="23"/>
                    </a:cubicBezTo>
                    <a:cubicBezTo>
                      <a:pt x="0" y="0"/>
                      <a:pt x="0" y="0"/>
                      <a:pt x="0"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88;p40">
                <a:extLst>
                  <a:ext uri="{FF2B5EF4-FFF2-40B4-BE49-F238E27FC236}">
                    <a16:creationId xmlns:a16="http://schemas.microsoft.com/office/drawing/2014/main" id="{83CD7E87-B370-5A32-72A5-B694C53646A1}"/>
                  </a:ext>
                </a:extLst>
              </p:cNvPr>
              <p:cNvSpPr/>
              <p:nvPr/>
            </p:nvSpPr>
            <p:spPr>
              <a:xfrm>
                <a:off x="4023700" y="2388150"/>
                <a:ext cx="25" cy="600"/>
              </a:xfrm>
              <a:custGeom>
                <a:avLst/>
                <a:gdLst/>
                <a:ahLst/>
                <a:cxnLst/>
                <a:rect l="l" t="t" r="r" b="b"/>
                <a:pathLst>
                  <a:path w="1" h="24" extrusionOk="0">
                    <a:moveTo>
                      <a:pt x="0" y="23"/>
                    </a:moveTo>
                    <a:lnTo>
                      <a:pt x="0" y="23"/>
                    </a:lnTo>
                    <a:cubicBezTo>
                      <a:pt x="0" y="23"/>
                      <a:pt x="0" y="0"/>
                      <a:pt x="0" y="0"/>
                    </a:cubicBezTo>
                    <a:cubicBezTo>
                      <a:pt x="0" y="0"/>
                      <a:pt x="0" y="23"/>
                      <a:pt x="0" y="23"/>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89;p40">
                <a:extLst>
                  <a:ext uri="{FF2B5EF4-FFF2-40B4-BE49-F238E27FC236}">
                    <a16:creationId xmlns:a16="http://schemas.microsoft.com/office/drawing/2014/main" id="{F40372B4-AB30-9931-3342-BE66255D16AB}"/>
                  </a:ext>
                </a:extLst>
              </p:cNvPr>
              <p:cNvSpPr/>
              <p:nvPr/>
            </p:nvSpPr>
            <p:spPr>
              <a:xfrm>
                <a:off x="4023700" y="2390425"/>
                <a:ext cx="575" cy="1175"/>
              </a:xfrm>
              <a:custGeom>
                <a:avLst/>
                <a:gdLst/>
                <a:ahLst/>
                <a:cxnLst/>
                <a:rect l="l" t="t" r="r" b="b"/>
                <a:pathLst>
                  <a:path w="23" h="47" extrusionOk="0">
                    <a:moveTo>
                      <a:pt x="23" y="46"/>
                    </a:moveTo>
                    <a:cubicBezTo>
                      <a:pt x="23" y="46"/>
                      <a:pt x="23" y="23"/>
                      <a:pt x="23" y="46"/>
                    </a:cubicBezTo>
                    <a:cubicBezTo>
                      <a:pt x="23" y="46"/>
                      <a:pt x="0" y="1"/>
                      <a:pt x="23" y="46"/>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90;p40">
                <a:extLst>
                  <a:ext uri="{FF2B5EF4-FFF2-40B4-BE49-F238E27FC236}">
                    <a16:creationId xmlns:a16="http://schemas.microsoft.com/office/drawing/2014/main" id="{E82B2365-EA6C-CE63-B55D-D33B3D5C8142}"/>
                  </a:ext>
                </a:extLst>
              </p:cNvPr>
              <p:cNvSpPr/>
              <p:nvPr/>
            </p:nvSpPr>
            <p:spPr>
              <a:xfrm>
                <a:off x="4023700" y="2389275"/>
                <a:ext cx="575" cy="600"/>
              </a:xfrm>
              <a:custGeom>
                <a:avLst/>
                <a:gdLst/>
                <a:ahLst/>
                <a:cxnLst/>
                <a:rect l="l" t="t" r="r" b="b"/>
                <a:pathLst>
                  <a:path w="23" h="24" extrusionOk="0">
                    <a:moveTo>
                      <a:pt x="0" y="1"/>
                    </a:moveTo>
                    <a:cubicBezTo>
                      <a:pt x="0" y="24"/>
                      <a:pt x="0" y="24"/>
                      <a:pt x="0" y="24"/>
                    </a:cubicBezTo>
                    <a:lnTo>
                      <a:pt x="23" y="24"/>
                    </a:lnTo>
                    <a:cubicBezTo>
                      <a:pt x="0" y="24"/>
                      <a:pt x="0" y="24"/>
                      <a:pt x="0"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91;p40">
                <a:extLst>
                  <a:ext uri="{FF2B5EF4-FFF2-40B4-BE49-F238E27FC236}">
                    <a16:creationId xmlns:a16="http://schemas.microsoft.com/office/drawing/2014/main" id="{42E08598-868D-48D6-708E-24822AE68963}"/>
                  </a:ext>
                </a:extLst>
              </p:cNvPr>
              <p:cNvSpPr/>
              <p:nvPr/>
            </p:nvSpPr>
            <p:spPr>
              <a:xfrm>
                <a:off x="4023700" y="2389275"/>
                <a:ext cx="25" cy="25"/>
              </a:xfrm>
              <a:custGeom>
                <a:avLst/>
                <a:gdLst/>
                <a:ahLst/>
                <a:cxnLst/>
                <a:rect l="l" t="t" r="r" b="b"/>
                <a:pathLst>
                  <a:path w="1" h="1" extrusionOk="0">
                    <a:moveTo>
                      <a:pt x="0" y="1"/>
                    </a:moveTo>
                    <a:lnTo>
                      <a:pt x="0" y="1"/>
                    </a:lnTo>
                    <a:lnTo>
                      <a:pt x="0" y="1"/>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92;p40">
                <a:extLst>
                  <a:ext uri="{FF2B5EF4-FFF2-40B4-BE49-F238E27FC236}">
                    <a16:creationId xmlns:a16="http://schemas.microsoft.com/office/drawing/2014/main" id="{7BB90B11-3FF8-5DD0-30F5-9D0C8E6031C8}"/>
                  </a:ext>
                </a:extLst>
              </p:cNvPr>
              <p:cNvSpPr/>
              <p:nvPr/>
            </p:nvSpPr>
            <p:spPr>
              <a:xfrm>
                <a:off x="4023125" y="2384725"/>
                <a:ext cx="600" cy="1425"/>
              </a:xfrm>
              <a:custGeom>
                <a:avLst/>
                <a:gdLst/>
                <a:ahLst/>
                <a:cxnLst/>
                <a:rect l="l" t="t" r="r" b="b"/>
                <a:pathLst>
                  <a:path w="24" h="57" extrusionOk="0">
                    <a:moveTo>
                      <a:pt x="0" y="0"/>
                    </a:moveTo>
                    <a:cubicBezTo>
                      <a:pt x="0" y="23"/>
                      <a:pt x="0" y="46"/>
                      <a:pt x="0" y="46"/>
                    </a:cubicBezTo>
                    <a:cubicBezTo>
                      <a:pt x="0" y="46"/>
                      <a:pt x="10" y="56"/>
                      <a:pt x="17" y="56"/>
                    </a:cubicBezTo>
                    <a:cubicBezTo>
                      <a:pt x="21" y="56"/>
                      <a:pt x="23" y="54"/>
                      <a:pt x="23" y="46"/>
                    </a:cubicBezTo>
                    <a:cubicBezTo>
                      <a:pt x="0" y="23"/>
                      <a:pt x="0" y="23"/>
                      <a:pt x="0"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93;p40">
                <a:extLst>
                  <a:ext uri="{FF2B5EF4-FFF2-40B4-BE49-F238E27FC236}">
                    <a16:creationId xmlns:a16="http://schemas.microsoft.com/office/drawing/2014/main" id="{4685FCD1-A84D-3EDC-7DED-847AA0528CDC}"/>
                  </a:ext>
                </a:extLst>
              </p:cNvPr>
              <p:cNvSpPr/>
              <p:nvPr/>
            </p:nvSpPr>
            <p:spPr>
              <a:xfrm>
                <a:off x="4023125" y="2381300"/>
                <a:ext cx="25" cy="25"/>
              </a:xfrm>
              <a:custGeom>
                <a:avLst/>
                <a:gdLst/>
                <a:ahLst/>
                <a:cxnLst/>
                <a:rect l="l" t="t" r="r" b="b"/>
                <a:pathLst>
                  <a:path w="1" h="1" extrusionOk="0">
                    <a:moveTo>
                      <a:pt x="0" y="0"/>
                    </a:moveTo>
                    <a:lnTo>
                      <a:pt x="0" y="0"/>
                    </a:lnTo>
                    <a:lnTo>
                      <a:pt x="0" y="0"/>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94;p40">
                <a:extLst>
                  <a:ext uri="{FF2B5EF4-FFF2-40B4-BE49-F238E27FC236}">
                    <a16:creationId xmlns:a16="http://schemas.microsoft.com/office/drawing/2014/main" id="{FF492BB9-5B42-8178-BF8B-8A7D4A1F215E}"/>
                  </a:ext>
                </a:extLst>
              </p:cNvPr>
              <p:cNvSpPr/>
              <p:nvPr/>
            </p:nvSpPr>
            <p:spPr>
              <a:xfrm>
                <a:off x="4023125" y="2385850"/>
                <a:ext cx="600" cy="600"/>
              </a:xfrm>
              <a:custGeom>
                <a:avLst/>
                <a:gdLst/>
                <a:ahLst/>
                <a:cxnLst/>
                <a:rect l="l" t="t" r="r" b="b"/>
                <a:pathLst>
                  <a:path w="24" h="24" extrusionOk="0">
                    <a:moveTo>
                      <a:pt x="0" y="1"/>
                    </a:moveTo>
                    <a:cubicBezTo>
                      <a:pt x="0" y="24"/>
                      <a:pt x="0" y="24"/>
                      <a:pt x="23" y="24"/>
                    </a:cubicBezTo>
                    <a:cubicBezTo>
                      <a:pt x="0" y="24"/>
                      <a:pt x="0" y="24"/>
                      <a:pt x="0" y="1"/>
                    </a:cubicBezTo>
                    <a:cubicBezTo>
                      <a:pt x="0" y="1"/>
                      <a:pt x="0" y="1"/>
                      <a:pt x="0"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95;p40">
                <a:extLst>
                  <a:ext uri="{FF2B5EF4-FFF2-40B4-BE49-F238E27FC236}">
                    <a16:creationId xmlns:a16="http://schemas.microsoft.com/office/drawing/2014/main" id="{1388BAB6-07DA-374A-4B84-61321CF0BE3E}"/>
                  </a:ext>
                </a:extLst>
              </p:cNvPr>
              <p:cNvSpPr/>
              <p:nvPr/>
            </p:nvSpPr>
            <p:spPr>
              <a:xfrm>
                <a:off x="4023125" y="2383575"/>
                <a:ext cx="25" cy="600"/>
              </a:xfrm>
              <a:custGeom>
                <a:avLst/>
                <a:gdLst/>
                <a:ahLst/>
                <a:cxnLst/>
                <a:rect l="l" t="t" r="r" b="b"/>
                <a:pathLst>
                  <a:path w="1" h="24" extrusionOk="0">
                    <a:moveTo>
                      <a:pt x="0" y="1"/>
                    </a:moveTo>
                    <a:cubicBezTo>
                      <a:pt x="0" y="1"/>
                      <a:pt x="0" y="23"/>
                      <a:pt x="0" y="23"/>
                    </a:cubicBezTo>
                    <a:cubicBezTo>
                      <a:pt x="0" y="23"/>
                      <a:pt x="0" y="1"/>
                      <a:pt x="0"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96;p40">
                <a:extLst>
                  <a:ext uri="{FF2B5EF4-FFF2-40B4-BE49-F238E27FC236}">
                    <a16:creationId xmlns:a16="http://schemas.microsoft.com/office/drawing/2014/main" id="{F086726C-2CAC-5B41-CCB4-8666E076E7E8}"/>
                  </a:ext>
                </a:extLst>
              </p:cNvPr>
              <p:cNvSpPr/>
              <p:nvPr/>
            </p:nvSpPr>
            <p:spPr>
              <a:xfrm>
                <a:off x="4023700" y="2387000"/>
                <a:ext cx="25" cy="25"/>
              </a:xfrm>
              <a:custGeom>
                <a:avLst/>
                <a:gdLst/>
                <a:ahLst/>
                <a:cxnLst/>
                <a:rect l="l" t="t" r="r" b="b"/>
                <a:pathLst>
                  <a:path w="1" h="1" extrusionOk="0">
                    <a:moveTo>
                      <a:pt x="0" y="1"/>
                    </a:moveTo>
                    <a:lnTo>
                      <a:pt x="0" y="1"/>
                    </a:lnTo>
                    <a:cubicBezTo>
                      <a:pt x="0" y="1"/>
                      <a:pt x="0" y="1"/>
                      <a:pt x="0"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97;p40">
                <a:extLst>
                  <a:ext uri="{FF2B5EF4-FFF2-40B4-BE49-F238E27FC236}">
                    <a16:creationId xmlns:a16="http://schemas.microsoft.com/office/drawing/2014/main" id="{CD17BF76-AC4E-6F51-D0D1-F1FDF198C886}"/>
                  </a:ext>
                </a:extLst>
              </p:cNvPr>
              <p:cNvSpPr/>
              <p:nvPr/>
            </p:nvSpPr>
            <p:spPr>
              <a:xfrm>
                <a:off x="4023700" y="2386425"/>
                <a:ext cx="25" cy="600"/>
              </a:xfrm>
              <a:custGeom>
                <a:avLst/>
                <a:gdLst/>
                <a:ahLst/>
                <a:cxnLst/>
                <a:rect l="l" t="t" r="r" b="b"/>
                <a:pathLst>
                  <a:path w="1" h="24" extrusionOk="0">
                    <a:moveTo>
                      <a:pt x="0" y="1"/>
                    </a:moveTo>
                    <a:cubicBezTo>
                      <a:pt x="0" y="24"/>
                      <a:pt x="0" y="24"/>
                      <a:pt x="0" y="24"/>
                    </a:cubicBezTo>
                    <a:cubicBezTo>
                      <a:pt x="0" y="24"/>
                      <a:pt x="0" y="24"/>
                      <a:pt x="0" y="24"/>
                    </a:cubicBezTo>
                    <a:cubicBezTo>
                      <a:pt x="0" y="24"/>
                      <a:pt x="0" y="24"/>
                      <a:pt x="0"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98;p40">
                <a:extLst>
                  <a:ext uri="{FF2B5EF4-FFF2-40B4-BE49-F238E27FC236}">
                    <a16:creationId xmlns:a16="http://schemas.microsoft.com/office/drawing/2014/main" id="{3C050DE0-849F-1D4F-A553-FA867741EB35}"/>
                  </a:ext>
                </a:extLst>
              </p:cNvPr>
              <p:cNvSpPr/>
              <p:nvPr/>
            </p:nvSpPr>
            <p:spPr>
              <a:xfrm>
                <a:off x="4021975" y="2379475"/>
                <a:ext cx="1175" cy="2650"/>
              </a:xfrm>
              <a:custGeom>
                <a:avLst/>
                <a:gdLst/>
                <a:ahLst/>
                <a:cxnLst/>
                <a:rect l="l" t="t" r="r" b="b"/>
                <a:pathLst>
                  <a:path w="47" h="106" extrusionOk="0">
                    <a:moveTo>
                      <a:pt x="9" y="0"/>
                    </a:moveTo>
                    <a:cubicBezTo>
                      <a:pt x="7" y="0"/>
                      <a:pt x="4" y="2"/>
                      <a:pt x="1" y="5"/>
                    </a:cubicBezTo>
                    <a:lnTo>
                      <a:pt x="23" y="27"/>
                    </a:lnTo>
                    <a:lnTo>
                      <a:pt x="23" y="27"/>
                    </a:lnTo>
                    <a:cubicBezTo>
                      <a:pt x="21" y="18"/>
                      <a:pt x="18" y="0"/>
                      <a:pt x="9" y="0"/>
                    </a:cubicBezTo>
                    <a:close/>
                    <a:moveTo>
                      <a:pt x="23" y="27"/>
                    </a:moveTo>
                    <a:cubicBezTo>
                      <a:pt x="23" y="27"/>
                      <a:pt x="23" y="27"/>
                      <a:pt x="23" y="28"/>
                    </a:cubicBezTo>
                    <a:lnTo>
                      <a:pt x="23" y="28"/>
                    </a:lnTo>
                    <a:cubicBezTo>
                      <a:pt x="23" y="28"/>
                      <a:pt x="23" y="28"/>
                      <a:pt x="23" y="28"/>
                    </a:cubicBezTo>
                    <a:lnTo>
                      <a:pt x="23" y="27"/>
                    </a:lnTo>
                    <a:close/>
                    <a:moveTo>
                      <a:pt x="1" y="18"/>
                    </a:moveTo>
                    <a:cubicBezTo>
                      <a:pt x="1" y="18"/>
                      <a:pt x="1" y="20"/>
                      <a:pt x="1" y="28"/>
                    </a:cubicBezTo>
                    <a:cubicBezTo>
                      <a:pt x="23" y="28"/>
                      <a:pt x="23" y="50"/>
                      <a:pt x="23" y="96"/>
                    </a:cubicBezTo>
                    <a:cubicBezTo>
                      <a:pt x="23" y="103"/>
                      <a:pt x="23" y="106"/>
                      <a:pt x="24" y="106"/>
                    </a:cubicBezTo>
                    <a:cubicBezTo>
                      <a:pt x="25" y="106"/>
                      <a:pt x="30" y="89"/>
                      <a:pt x="46" y="73"/>
                    </a:cubicBezTo>
                    <a:cubicBezTo>
                      <a:pt x="46" y="73"/>
                      <a:pt x="46" y="73"/>
                      <a:pt x="46" y="50"/>
                    </a:cubicBezTo>
                    <a:cubicBezTo>
                      <a:pt x="28" y="50"/>
                      <a:pt x="24" y="80"/>
                      <a:pt x="24" y="80"/>
                    </a:cubicBezTo>
                    <a:cubicBezTo>
                      <a:pt x="23" y="80"/>
                      <a:pt x="23" y="78"/>
                      <a:pt x="23" y="73"/>
                    </a:cubicBezTo>
                    <a:cubicBezTo>
                      <a:pt x="23" y="50"/>
                      <a:pt x="23" y="50"/>
                      <a:pt x="23" y="28"/>
                    </a:cubicBezTo>
                    <a:cubicBezTo>
                      <a:pt x="23" y="31"/>
                      <a:pt x="23" y="32"/>
                      <a:pt x="23" y="32"/>
                    </a:cubicBezTo>
                    <a:cubicBezTo>
                      <a:pt x="23" y="32"/>
                      <a:pt x="23" y="31"/>
                      <a:pt x="23" y="28"/>
                    </a:cubicBezTo>
                    <a:lnTo>
                      <a:pt x="23" y="28"/>
                    </a:lnTo>
                    <a:cubicBezTo>
                      <a:pt x="8" y="27"/>
                      <a:pt x="3" y="18"/>
                      <a:pt x="1" y="18"/>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99;p40">
                <a:extLst>
                  <a:ext uri="{FF2B5EF4-FFF2-40B4-BE49-F238E27FC236}">
                    <a16:creationId xmlns:a16="http://schemas.microsoft.com/office/drawing/2014/main" id="{2F526A11-108E-3811-9A13-F0B059684565}"/>
                  </a:ext>
                </a:extLst>
              </p:cNvPr>
              <p:cNvSpPr/>
              <p:nvPr/>
            </p:nvSpPr>
            <p:spPr>
              <a:xfrm>
                <a:off x="4023125" y="2381300"/>
                <a:ext cx="25" cy="1725"/>
              </a:xfrm>
              <a:custGeom>
                <a:avLst/>
                <a:gdLst/>
                <a:ahLst/>
                <a:cxnLst/>
                <a:rect l="l" t="t" r="r" b="b"/>
                <a:pathLst>
                  <a:path w="1" h="69" extrusionOk="0">
                    <a:moveTo>
                      <a:pt x="0" y="0"/>
                    </a:moveTo>
                    <a:lnTo>
                      <a:pt x="0" y="46"/>
                    </a:lnTo>
                    <a:lnTo>
                      <a:pt x="0" y="46"/>
                    </a:lnTo>
                    <a:lnTo>
                      <a:pt x="0" y="69"/>
                    </a:lnTo>
                    <a:cubicBezTo>
                      <a:pt x="0" y="46"/>
                      <a:pt x="0" y="46"/>
                      <a:pt x="0" y="23"/>
                    </a:cubicBezTo>
                    <a:cubicBezTo>
                      <a:pt x="0" y="0"/>
                      <a:pt x="0" y="0"/>
                      <a:pt x="0"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00;p40">
                <a:extLst>
                  <a:ext uri="{FF2B5EF4-FFF2-40B4-BE49-F238E27FC236}">
                    <a16:creationId xmlns:a16="http://schemas.microsoft.com/office/drawing/2014/main" id="{FEFD2A07-A1C8-A77E-A914-50A27BE788B0}"/>
                  </a:ext>
                </a:extLst>
              </p:cNvPr>
              <p:cNvSpPr/>
              <p:nvPr/>
            </p:nvSpPr>
            <p:spPr>
              <a:xfrm>
                <a:off x="4022550" y="2383425"/>
                <a:ext cx="600" cy="1325"/>
              </a:xfrm>
              <a:custGeom>
                <a:avLst/>
                <a:gdLst/>
                <a:ahLst/>
                <a:cxnLst/>
                <a:rect l="l" t="t" r="r" b="b"/>
                <a:pathLst>
                  <a:path w="24" h="53" extrusionOk="0">
                    <a:moveTo>
                      <a:pt x="12" y="0"/>
                    </a:moveTo>
                    <a:cubicBezTo>
                      <a:pt x="9" y="0"/>
                      <a:pt x="5" y="2"/>
                      <a:pt x="0" y="7"/>
                    </a:cubicBezTo>
                    <a:cubicBezTo>
                      <a:pt x="23" y="52"/>
                      <a:pt x="23" y="29"/>
                      <a:pt x="23" y="52"/>
                    </a:cubicBezTo>
                    <a:cubicBezTo>
                      <a:pt x="23" y="52"/>
                      <a:pt x="23" y="29"/>
                      <a:pt x="23" y="29"/>
                    </a:cubicBezTo>
                    <a:cubicBezTo>
                      <a:pt x="23" y="29"/>
                      <a:pt x="23" y="0"/>
                      <a:pt x="12"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01;p40">
                <a:extLst>
                  <a:ext uri="{FF2B5EF4-FFF2-40B4-BE49-F238E27FC236}">
                    <a16:creationId xmlns:a16="http://schemas.microsoft.com/office/drawing/2014/main" id="{5BCAE29F-331F-7370-5265-E54D7A85B2A1}"/>
                  </a:ext>
                </a:extLst>
              </p:cNvPr>
              <p:cNvSpPr/>
              <p:nvPr/>
            </p:nvSpPr>
            <p:spPr>
              <a:xfrm>
                <a:off x="4023700" y="2390425"/>
                <a:ext cx="25" cy="600"/>
              </a:xfrm>
              <a:custGeom>
                <a:avLst/>
                <a:gdLst/>
                <a:ahLst/>
                <a:cxnLst/>
                <a:rect l="l" t="t" r="r" b="b"/>
                <a:pathLst>
                  <a:path w="1" h="24" extrusionOk="0">
                    <a:moveTo>
                      <a:pt x="0" y="23"/>
                    </a:moveTo>
                    <a:cubicBezTo>
                      <a:pt x="0" y="23"/>
                      <a:pt x="0" y="23"/>
                      <a:pt x="0" y="23"/>
                    </a:cubicBezTo>
                    <a:cubicBezTo>
                      <a:pt x="0" y="1"/>
                      <a:pt x="0" y="1"/>
                      <a:pt x="0" y="23"/>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02;p40">
                <a:extLst>
                  <a:ext uri="{FF2B5EF4-FFF2-40B4-BE49-F238E27FC236}">
                    <a16:creationId xmlns:a16="http://schemas.microsoft.com/office/drawing/2014/main" id="{B531C8EE-C143-DB1F-023D-805B6EFB440F}"/>
                  </a:ext>
                </a:extLst>
              </p:cNvPr>
              <p:cNvSpPr/>
              <p:nvPr/>
            </p:nvSpPr>
            <p:spPr>
              <a:xfrm>
                <a:off x="4023700" y="2389275"/>
                <a:ext cx="25" cy="600"/>
              </a:xfrm>
              <a:custGeom>
                <a:avLst/>
                <a:gdLst/>
                <a:ahLst/>
                <a:cxnLst/>
                <a:rect l="l" t="t" r="r" b="b"/>
                <a:pathLst>
                  <a:path w="1" h="24" extrusionOk="0">
                    <a:moveTo>
                      <a:pt x="0" y="24"/>
                    </a:moveTo>
                    <a:cubicBezTo>
                      <a:pt x="0" y="24"/>
                      <a:pt x="0" y="24"/>
                      <a:pt x="0" y="1"/>
                    </a:cubicBezTo>
                    <a:cubicBezTo>
                      <a:pt x="0" y="1"/>
                      <a:pt x="0" y="1"/>
                      <a:pt x="0" y="24"/>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03;p40">
                <a:extLst>
                  <a:ext uri="{FF2B5EF4-FFF2-40B4-BE49-F238E27FC236}">
                    <a16:creationId xmlns:a16="http://schemas.microsoft.com/office/drawing/2014/main" id="{EE2340FE-46CF-495C-58D0-B2A2017B57A2}"/>
                  </a:ext>
                </a:extLst>
              </p:cNvPr>
              <p:cNvSpPr/>
              <p:nvPr/>
            </p:nvSpPr>
            <p:spPr>
              <a:xfrm>
                <a:off x="4023700" y="2389850"/>
                <a:ext cx="25" cy="1750"/>
              </a:xfrm>
              <a:custGeom>
                <a:avLst/>
                <a:gdLst/>
                <a:ahLst/>
                <a:cxnLst/>
                <a:rect l="l" t="t" r="r" b="b"/>
                <a:pathLst>
                  <a:path w="1" h="70" extrusionOk="0">
                    <a:moveTo>
                      <a:pt x="0" y="24"/>
                    </a:moveTo>
                    <a:cubicBezTo>
                      <a:pt x="0" y="24"/>
                      <a:pt x="0" y="1"/>
                      <a:pt x="0" y="1"/>
                    </a:cubicBezTo>
                    <a:cubicBezTo>
                      <a:pt x="0" y="1"/>
                      <a:pt x="0" y="1"/>
                      <a:pt x="0" y="24"/>
                    </a:cubicBezTo>
                    <a:cubicBezTo>
                      <a:pt x="0" y="24"/>
                      <a:pt x="0" y="24"/>
                      <a:pt x="0" y="46"/>
                    </a:cubicBezTo>
                    <a:cubicBezTo>
                      <a:pt x="0" y="46"/>
                      <a:pt x="0" y="46"/>
                      <a:pt x="0" y="46"/>
                    </a:cubicBezTo>
                    <a:cubicBezTo>
                      <a:pt x="0" y="46"/>
                      <a:pt x="0" y="69"/>
                      <a:pt x="0" y="46"/>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04;p40">
                <a:extLst>
                  <a:ext uri="{FF2B5EF4-FFF2-40B4-BE49-F238E27FC236}">
                    <a16:creationId xmlns:a16="http://schemas.microsoft.com/office/drawing/2014/main" id="{CD7C80FE-7B78-25C3-29B2-57826BDA530A}"/>
                  </a:ext>
                </a:extLst>
              </p:cNvPr>
              <p:cNvSpPr/>
              <p:nvPr/>
            </p:nvSpPr>
            <p:spPr>
              <a:xfrm>
                <a:off x="4023125" y="2385850"/>
                <a:ext cx="25" cy="1175"/>
              </a:xfrm>
              <a:custGeom>
                <a:avLst/>
                <a:gdLst/>
                <a:ahLst/>
                <a:cxnLst/>
                <a:rect l="l" t="t" r="r" b="b"/>
                <a:pathLst>
                  <a:path w="1" h="47" extrusionOk="0">
                    <a:moveTo>
                      <a:pt x="0" y="24"/>
                    </a:moveTo>
                    <a:lnTo>
                      <a:pt x="0" y="24"/>
                    </a:lnTo>
                    <a:cubicBezTo>
                      <a:pt x="0" y="47"/>
                      <a:pt x="0" y="47"/>
                      <a:pt x="0" y="47"/>
                    </a:cubicBezTo>
                    <a:lnTo>
                      <a:pt x="0" y="1"/>
                    </a:lnTo>
                    <a:cubicBezTo>
                      <a:pt x="0" y="24"/>
                      <a:pt x="0" y="24"/>
                      <a:pt x="0" y="24"/>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05;p40">
                <a:extLst>
                  <a:ext uri="{FF2B5EF4-FFF2-40B4-BE49-F238E27FC236}">
                    <a16:creationId xmlns:a16="http://schemas.microsoft.com/office/drawing/2014/main" id="{EC956BCE-4B1D-6E39-9369-B8EBC88123C5}"/>
                  </a:ext>
                </a:extLst>
              </p:cNvPr>
              <p:cNvSpPr/>
              <p:nvPr/>
            </p:nvSpPr>
            <p:spPr>
              <a:xfrm>
                <a:off x="4023125" y="2380725"/>
                <a:ext cx="25" cy="600"/>
              </a:xfrm>
              <a:custGeom>
                <a:avLst/>
                <a:gdLst/>
                <a:ahLst/>
                <a:cxnLst/>
                <a:rect l="l" t="t" r="r" b="b"/>
                <a:pathLst>
                  <a:path w="1" h="24" extrusionOk="0">
                    <a:moveTo>
                      <a:pt x="0" y="23"/>
                    </a:moveTo>
                    <a:lnTo>
                      <a:pt x="0" y="23"/>
                    </a:lnTo>
                    <a:lnTo>
                      <a:pt x="0" y="0"/>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06;p40">
                <a:extLst>
                  <a:ext uri="{FF2B5EF4-FFF2-40B4-BE49-F238E27FC236}">
                    <a16:creationId xmlns:a16="http://schemas.microsoft.com/office/drawing/2014/main" id="{3E9B3224-1C4C-F0EF-BAB5-DF8A3FE371A3}"/>
                  </a:ext>
                </a:extLst>
              </p:cNvPr>
              <p:cNvSpPr/>
              <p:nvPr/>
            </p:nvSpPr>
            <p:spPr>
              <a:xfrm>
                <a:off x="4023125" y="2379575"/>
                <a:ext cx="25" cy="25"/>
              </a:xfrm>
              <a:custGeom>
                <a:avLst/>
                <a:gdLst/>
                <a:ahLst/>
                <a:cxnLst/>
                <a:rect l="l" t="t" r="r" b="b"/>
                <a:pathLst>
                  <a:path w="1" h="1" extrusionOk="0">
                    <a:moveTo>
                      <a:pt x="0" y="1"/>
                    </a:moveTo>
                    <a:lnTo>
                      <a:pt x="0" y="1"/>
                    </a:lnTo>
                    <a:lnTo>
                      <a:pt x="0" y="1"/>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07;p40">
                <a:extLst>
                  <a:ext uri="{FF2B5EF4-FFF2-40B4-BE49-F238E27FC236}">
                    <a16:creationId xmlns:a16="http://schemas.microsoft.com/office/drawing/2014/main" id="{283BB55E-824B-4A57-8F0B-011A1E835277}"/>
                  </a:ext>
                </a:extLst>
              </p:cNvPr>
              <p:cNvSpPr/>
              <p:nvPr/>
            </p:nvSpPr>
            <p:spPr>
              <a:xfrm>
                <a:off x="4079050" y="2334500"/>
                <a:ext cx="575" cy="25"/>
              </a:xfrm>
              <a:custGeom>
                <a:avLst/>
                <a:gdLst/>
                <a:ahLst/>
                <a:cxnLst/>
                <a:rect l="l" t="t" r="r" b="b"/>
                <a:pathLst>
                  <a:path w="23" h="1" extrusionOk="0">
                    <a:moveTo>
                      <a:pt x="0" y="1"/>
                    </a:moveTo>
                    <a:lnTo>
                      <a:pt x="0" y="1"/>
                    </a:lnTo>
                    <a:cubicBezTo>
                      <a:pt x="0" y="1"/>
                      <a:pt x="23" y="1"/>
                      <a:pt x="0"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08;p40">
                <a:extLst>
                  <a:ext uri="{FF2B5EF4-FFF2-40B4-BE49-F238E27FC236}">
                    <a16:creationId xmlns:a16="http://schemas.microsoft.com/office/drawing/2014/main" id="{CAD7F2EC-F602-E236-8195-A4F6FACBBADF}"/>
                  </a:ext>
                </a:extLst>
              </p:cNvPr>
              <p:cNvSpPr/>
              <p:nvPr/>
            </p:nvSpPr>
            <p:spPr>
              <a:xfrm>
                <a:off x="4038525" y="2349350"/>
                <a:ext cx="1175" cy="575"/>
              </a:xfrm>
              <a:custGeom>
                <a:avLst/>
                <a:gdLst/>
                <a:ahLst/>
                <a:cxnLst/>
                <a:rect l="l" t="t" r="r" b="b"/>
                <a:pathLst>
                  <a:path w="47" h="23" extrusionOk="0">
                    <a:moveTo>
                      <a:pt x="23" y="0"/>
                    </a:moveTo>
                    <a:cubicBezTo>
                      <a:pt x="23" y="23"/>
                      <a:pt x="1" y="23"/>
                      <a:pt x="1" y="23"/>
                    </a:cubicBezTo>
                    <a:cubicBezTo>
                      <a:pt x="23" y="23"/>
                      <a:pt x="46" y="23"/>
                      <a:pt x="46"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09;p40">
                <a:extLst>
                  <a:ext uri="{FF2B5EF4-FFF2-40B4-BE49-F238E27FC236}">
                    <a16:creationId xmlns:a16="http://schemas.microsoft.com/office/drawing/2014/main" id="{96B382C1-1015-45A6-B3A9-02FE251F8BC2}"/>
                  </a:ext>
                </a:extLst>
              </p:cNvPr>
              <p:cNvSpPr/>
              <p:nvPr/>
            </p:nvSpPr>
            <p:spPr>
              <a:xfrm>
                <a:off x="4059650" y="2338500"/>
                <a:ext cx="575" cy="600"/>
              </a:xfrm>
              <a:custGeom>
                <a:avLst/>
                <a:gdLst/>
                <a:ahLst/>
                <a:cxnLst/>
                <a:rect l="l" t="t" r="r" b="b"/>
                <a:pathLst>
                  <a:path w="23" h="24" extrusionOk="0">
                    <a:moveTo>
                      <a:pt x="0" y="0"/>
                    </a:moveTo>
                    <a:cubicBezTo>
                      <a:pt x="0" y="0"/>
                      <a:pt x="0" y="0"/>
                      <a:pt x="0" y="23"/>
                    </a:cubicBezTo>
                    <a:cubicBezTo>
                      <a:pt x="0" y="0"/>
                      <a:pt x="0" y="0"/>
                      <a:pt x="23"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1010;p40">
                <a:extLst>
                  <a:ext uri="{FF2B5EF4-FFF2-40B4-BE49-F238E27FC236}">
                    <a16:creationId xmlns:a16="http://schemas.microsoft.com/office/drawing/2014/main" id="{E6F0A742-DF5C-CEF2-B1D2-A2747EC1E7FB}"/>
                  </a:ext>
                </a:extLst>
              </p:cNvPr>
              <p:cNvSpPr/>
              <p:nvPr/>
            </p:nvSpPr>
            <p:spPr>
              <a:xfrm>
                <a:off x="4094450" y="2333925"/>
                <a:ext cx="600" cy="25"/>
              </a:xfrm>
              <a:custGeom>
                <a:avLst/>
                <a:gdLst/>
                <a:ahLst/>
                <a:cxnLst/>
                <a:rect l="l" t="t" r="r" b="b"/>
                <a:pathLst>
                  <a:path w="24" h="1" extrusionOk="0">
                    <a:moveTo>
                      <a:pt x="23" y="1"/>
                    </a:moveTo>
                    <a:lnTo>
                      <a:pt x="23" y="1"/>
                    </a:lnTo>
                    <a:cubicBezTo>
                      <a:pt x="0" y="1"/>
                      <a:pt x="23" y="1"/>
                      <a:pt x="23"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1011;p40">
                <a:extLst>
                  <a:ext uri="{FF2B5EF4-FFF2-40B4-BE49-F238E27FC236}">
                    <a16:creationId xmlns:a16="http://schemas.microsoft.com/office/drawing/2014/main" id="{91137B16-6DD3-41BF-3552-5F4CBF9FD48A}"/>
                  </a:ext>
                </a:extLst>
              </p:cNvPr>
              <p:cNvSpPr/>
              <p:nvPr/>
            </p:nvSpPr>
            <p:spPr>
              <a:xfrm>
                <a:off x="4080750" y="2336775"/>
                <a:ext cx="600" cy="600"/>
              </a:xfrm>
              <a:custGeom>
                <a:avLst/>
                <a:gdLst/>
                <a:ahLst/>
                <a:cxnLst/>
                <a:rect l="l" t="t" r="r" b="b"/>
                <a:pathLst>
                  <a:path w="24" h="24" extrusionOk="0">
                    <a:moveTo>
                      <a:pt x="23" y="1"/>
                    </a:moveTo>
                    <a:cubicBezTo>
                      <a:pt x="1" y="1"/>
                      <a:pt x="1" y="24"/>
                      <a:pt x="1" y="24"/>
                    </a:cubicBezTo>
                    <a:cubicBezTo>
                      <a:pt x="1" y="24"/>
                      <a:pt x="23" y="1"/>
                      <a:pt x="23"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1012;p40">
                <a:extLst>
                  <a:ext uri="{FF2B5EF4-FFF2-40B4-BE49-F238E27FC236}">
                    <a16:creationId xmlns:a16="http://schemas.microsoft.com/office/drawing/2014/main" id="{2E3E376A-013A-170E-4E25-CCE00AFBA32B}"/>
                  </a:ext>
                </a:extLst>
              </p:cNvPr>
              <p:cNvSpPr/>
              <p:nvPr/>
            </p:nvSpPr>
            <p:spPr>
              <a:xfrm>
                <a:off x="4026550" y="2363600"/>
                <a:ext cx="600" cy="1175"/>
              </a:xfrm>
              <a:custGeom>
                <a:avLst/>
                <a:gdLst/>
                <a:ahLst/>
                <a:cxnLst/>
                <a:rect l="l" t="t" r="r" b="b"/>
                <a:pathLst>
                  <a:path w="24" h="47" extrusionOk="0">
                    <a:moveTo>
                      <a:pt x="23" y="1"/>
                    </a:moveTo>
                    <a:cubicBezTo>
                      <a:pt x="23" y="1"/>
                      <a:pt x="23" y="1"/>
                      <a:pt x="23" y="1"/>
                    </a:cubicBezTo>
                    <a:cubicBezTo>
                      <a:pt x="23" y="24"/>
                      <a:pt x="23" y="24"/>
                      <a:pt x="0" y="46"/>
                    </a:cubicBezTo>
                    <a:cubicBezTo>
                      <a:pt x="23" y="24"/>
                      <a:pt x="23" y="24"/>
                      <a:pt x="23"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1013;p40">
                <a:extLst>
                  <a:ext uri="{FF2B5EF4-FFF2-40B4-BE49-F238E27FC236}">
                    <a16:creationId xmlns:a16="http://schemas.microsoft.com/office/drawing/2014/main" id="{15D3D96E-0773-9954-90D7-F2E7CEA4A967}"/>
                  </a:ext>
                </a:extLst>
              </p:cNvPr>
              <p:cNvSpPr/>
              <p:nvPr/>
            </p:nvSpPr>
            <p:spPr>
              <a:xfrm>
                <a:off x="4023700" y="2373875"/>
                <a:ext cx="25" cy="600"/>
              </a:xfrm>
              <a:custGeom>
                <a:avLst/>
                <a:gdLst/>
                <a:ahLst/>
                <a:cxnLst/>
                <a:rect l="l" t="t" r="r" b="b"/>
                <a:pathLst>
                  <a:path w="1" h="24" extrusionOk="0">
                    <a:moveTo>
                      <a:pt x="0" y="1"/>
                    </a:moveTo>
                    <a:cubicBezTo>
                      <a:pt x="0" y="23"/>
                      <a:pt x="0" y="1"/>
                      <a:pt x="0"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1014;p40">
                <a:extLst>
                  <a:ext uri="{FF2B5EF4-FFF2-40B4-BE49-F238E27FC236}">
                    <a16:creationId xmlns:a16="http://schemas.microsoft.com/office/drawing/2014/main" id="{E6C7BA55-3891-800C-A89C-9C9D9C402469}"/>
                  </a:ext>
                </a:extLst>
              </p:cNvPr>
              <p:cNvSpPr/>
              <p:nvPr/>
            </p:nvSpPr>
            <p:spPr>
              <a:xfrm>
                <a:off x="4023700" y="2374450"/>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1015;p40">
                <a:extLst>
                  <a:ext uri="{FF2B5EF4-FFF2-40B4-BE49-F238E27FC236}">
                    <a16:creationId xmlns:a16="http://schemas.microsoft.com/office/drawing/2014/main" id="{B46629CB-80EE-2D5E-3FB4-94289F68A7BC}"/>
                  </a:ext>
                </a:extLst>
              </p:cNvPr>
              <p:cNvSpPr/>
              <p:nvPr/>
            </p:nvSpPr>
            <p:spPr>
              <a:xfrm>
                <a:off x="4023700" y="2373300"/>
                <a:ext cx="575" cy="600"/>
              </a:xfrm>
              <a:custGeom>
                <a:avLst/>
                <a:gdLst/>
                <a:ahLst/>
                <a:cxnLst/>
                <a:rect l="l" t="t" r="r" b="b"/>
                <a:pathLst>
                  <a:path w="23" h="24" extrusionOk="0">
                    <a:moveTo>
                      <a:pt x="0" y="24"/>
                    </a:moveTo>
                    <a:cubicBezTo>
                      <a:pt x="0" y="24"/>
                      <a:pt x="0" y="24"/>
                      <a:pt x="23" y="1"/>
                    </a:cubicBezTo>
                    <a:cubicBezTo>
                      <a:pt x="0" y="24"/>
                      <a:pt x="0" y="24"/>
                      <a:pt x="0" y="24"/>
                    </a:cubicBezTo>
                    <a:cubicBezTo>
                      <a:pt x="0" y="24"/>
                      <a:pt x="0" y="24"/>
                      <a:pt x="0" y="24"/>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1016;p40">
                <a:extLst>
                  <a:ext uri="{FF2B5EF4-FFF2-40B4-BE49-F238E27FC236}">
                    <a16:creationId xmlns:a16="http://schemas.microsoft.com/office/drawing/2014/main" id="{EF0BE280-796D-2443-1340-F10AB353D88D}"/>
                  </a:ext>
                </a:extLst>
              </p:cNvPr>
              <p:cNvSpPr/>
              <p:nvPr/>
            </p:nvSpPr>
            <p:spPr>
              <a:xfrm>
                <a:off x="4116700" y="2338500"/>
                <a:ext cx="600" cy="25"/>
              </a:xfrm>
              <a:custGeom>
                <a:avLst/>
                <a:gdLst/>
                <a:ahLst/>
                <a:cxnLst/>
                <a:rect l="l" t="t" r="r" b="b"/>
                <a:pathLst>
                  <a:path w="24" h="1" extrusionOk="0">
                    <a:moveTo>
                      <a:pt x="1" y="0"/>
                    </a:moveTo>
                    <a:cubicBezTo>
                      <a:pt x="1" y="0"/>
                      <a:pt x="1" y="0"/>
                      <a:pt x="1" y="0"/>
                    </a:cubicBezTo>
                    <a:cubicBezTo>
                      <a:pt x="23" y="0"/>
                      <a:pt x="1" y="0"/>
                      <a:pt x="1"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1017;p40">
                <a:extLst>
                  <a:ext uri="{FF2B5EF4-FFF2-40B4-BE49-F238E27FC236}">
                    <a16:creationId xmlns:a16="http://schemas.microsoft.com/office/drawing/2014/main" id="{14A4BAF4-19CF-9D25-281C-6F2E999DDC0D}"/>
                  </a:ext>
                </a:extLst>
              </p:cNvPr>
              <p:cNvSpPr/>
              <p:nvPr/>
            </p:nvSpPr>
            <p:spPr>
              <a:xfrm>
                <a:off x="4043650" y="2343075"/>
                <a:ext cx="25" cy="25"/>
              </a:xfrm>
              <a:custGeom>
                <a:avLst/>
                <a:gdLst/>
                <a:ahLst/>
                <a:cxnLst/>
                <a:rect l="l" t="t" r="r" b="b"/>
                <a:pathLst>
                  <a:path w="1" h="1" extrusionOk="0">
                    <a:moveTo>
                      <a:pt x="1" y="0"/>
                    </a:moveTo>
                    <a:lnTo>
                      <a:pt x="1" y="0"/>
                    </a:lnTo>
                    <a:lnTo>
                      <a:pt x="1" y="0"/>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1018;p40">
                <a:extLst>
                  <a:ext uri="{FF2B5EF4-FFF2-40B4-BE49-F238E27FC236}">
                    <a16:creationId xmlns:a16="http://schemas.microsoft.com/office/drawing/2014/main" id="{437B0ABC-E246-2FCB-AEDC-2D33EC3816AE}"/>
                  </a:ext>
                </a:extLst>
              </p:cNvPr>
              <p:cNvSpPr/>
              <p:nvPr/>
            </p:nvSpPr>
            <p:spPr>
              <a:xfrm>
                <a:off x="4043650" y="2342500"/>
                <a:ext cx="1175" cy="1150"/>
              </a:xfrm>
              <a:custGeom>
                <a:avLst/>
                <a:gdLst/>
                <a:ahLst/>
                <a:cxnLst/>
                <a:rect l="l" t="t" r="r" b="b"/>
                <a:pathLst>
                  <a:path w="47" h="46" extrusionOk="0">
                    <a:moveTo>
                      <a:pt x="47" y="0"/>
                    </a:moveTo>
                    <a:cubicBezTo>
                      <a:pt x="47" y="23"/>
                      <a:pt x="24" y="23"/>
                      <a:pt x="1" y="23"/>
                    </a:cubicBezTo>
                    <a:lnTo>
                      <a:pt x="47" y="46"/>
                    </a:lnTo>
                    <a:lnTo>
                      <a:pt x="47" y="0"/>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1019;p40">
                <a:extLst>
                  <a:ext uri="{FF2B5EF4-FFF2-40B4-BE49-F238E27FC236}">
                    <a16:creationId xmlns:a16="http://schemas.microsoft.com/office/drawing/2014/main" id="{8ACE9E82-2524-E6BC-C436-92A3BAC4FE02}"/>
                  </a:ext>
                </a:extLst>
              </p:cNvPr>
              <p:cNvSpPr/>
              <p:nvPr/>
            </p:nvSpPr>
            <p:spPr>
              <a:xfrm>
                <a:off x="4060200" y="233735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1020;p40">
                <a:extLst>
                  <a:ext uri="{FF2B5EF4-FFF2-40B4-BE49-F238E27FC236}">
                    <a16:creationId xmlns:a16="http://schemas.microsoft.com/office/drawing/2014/main" id="{C9E90861-C7D8-B964-D2F8-5BE9F2744522}"/>
                  </a:ext>
                </a:extLst>
              </p:cNvPr>
              <p:cNvSpPr/>
              <p:nvPr/>
            </p:nvSpPr>
            <p:spPr>
              <a:xfrm>
                <a:off x="4095025" y="2333925"/>
                <a:ext cx="25" cy="600"/>
              </a:xfrm>
              <a:custGeom>
                <a:avLst/>
                <a:gdLst/>
                <a:ahLst/>
                <a:cxnLst/>
                <a:rect l="l" t="t" r="r" b="b"/>
                <a:pathLst>
                  <a:path w="1" h="24" extrusionOk="0">
                    <a:moveTo>
                      <a:pt x="0" y="24"/>
                    </a:moveTo>
                    <a:lnTo>
                      <a:pt x="0" y="24"/>
                    </a:lnTo>
                    <a:cubicBezTo>
                      <a:pt x="0" y="24"/>
                      <a:pt x="0" y="1"/>
                      <a:pt x="0"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1021;p40">
                <a:extLst>
                  <a:ext uri="{FF2B5EF4-FFF2-40B4-BE49-F238E27FC236}">
                    <a16:creationId xmlns:a16="http://schemas.microsoft.com/office/drawing/2014/main" id="{A067A93A-F050-7647-3F1F-319CD14345D0}"/>
                  </a:ext>
                </a:extLst>
              </p:cNvPr>
              <p:cNvSpPr/>
              <p:nvPr/>
            </p:nvSpPr>
            <p:spPr>
              <a:xfrm>
                <a:off x="4028825" y="2355625"/>
                <a:ext cx="600" cy="600"/>
              </a:xfrm>
              <a:custGeom>
                <a:avLst/>
                <a:gdLst/>
                <a:ahLst/>
                <a:cxnLst/>
                <a:rect l="l" t="t" r="r" b="b"/>
                <a:pathLst>
                  <a:path w="24" h="24" extrusionOk="0">
                    <a:moveTo>
                      <a:pt x="1" y="23"/>
                    </a:moveTo>
                    <a:cubicBezTo>
                      <a:pt x="1" y="0"/>
                      <a:pt x="1" y="0"/>
                      <a:pt x="23" y="0"/>
                    </a:cubicBezTo>
                    <a:cubicBezTo>
                      <a:pt x="1" y="0"/>
                      <a:pt x="1" y="0"/>
                      <a:pt x="1" y="23"/>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1022;p40">
                <a:extLst>
                  <a:ext uri="{FF2B5EF4-FFF2-40B4-BE49-F238E27FC236}">
                    <a16:creationId xmlns:a16="http://schemas.microsoft.com/office/drawing/2014/main" id="{FEC4B631-5F9D-89DE-59F6-3C66B1056DD6}"/>
                  </a:ext>
                </a:extLst>
              </p:cNvPr>
              <p:cNvSpPr/>
              <p:nvPr/>
            </p:nvSpPr>
            <p:spPr>
              <a:xfrm>
                <a:off x="4023700" y="2376150"/>
                <a:ext cx="25" cy="1175"/>
              </a:xfrm>
              <a:custGeom>
                <a:avLst/>
                <a:gdLst/>
                <a:ahLst/>
                <a:cxnLst/>
                <a:rect l="l" t="t" r="r" b="b"/>
                <a:pathLst>
                  <a:path w="1" h="47" extrusionOk="0">
                    <a:moveTo>
                      <a:pt x="0" y="1"/>
                    </a:moveTo>
                    <a:cubicBezTo>
                      <a:pt x="0" y="24"/>
                      <a:pt x="0" y="24"/>
                      <a:pt x="0" y="24"/>
                    </a:cubicBezTo>
                    <a:cubicBezTo>
                      <a:pt x="0" y="24"/>
                      <a:pt x="0" y="24"/>
                      <a:pt x="0" y="47"/>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1023;p40">
                <a:extLst>
                  <a:ext uri="{FF2B5EF4-FFF2-40B4-BE49-F238E27FC236}">
                    <a16:creationId xmlns:a16="http://schemas.microsoft.com/office/drawing/2014/main" id="{3939AC10-6C2F-9835-09F1-CFD93499FE8C}"/>
                  </a:ext>
                </a:extLst>
              </p:cNvPr>
              <p:cNvSpPr/>
              <p:nvPr/>
            </p:nvSpPr>
            <p:spPr>
              <a:xfrm>
                <a:off x="4022550" y="2382425"/>
                <a:ext cx="25" cy="600"/>
              </a:xfrm>
              <a:custGeom>
                <a:avLst/>
                <a:gdLst/>
                <a:ahLst/>
                <a:cxnLst/>
                <a:rect l="l" t="t" r="r" b="b"/>
                <a:pathLst>
                  <a:path w="1" h="24" extrusionOk="0">
                    <a:moveTo>
                      <a:pt x="0" y="24"/>
                    </a:moveTo>
                    <a:cubicBezTo>
                      <a:pt x="0" y="24"/>
                      <a:pt x="0" y="24"/>
                      <a:pt x="0" y="24"/>
                    </a:cubicBezTo>
                    <a:lnTo>
                      <a:pt x="0" y="24"/>
                    </a:lnTo>
                    <a:cubicBezTo>
                      <a:pt x="0" y="1"/>
                      <a:pt x="0" y="1"/>
                      <a:pt x="0" y="24"/>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1024;p40">
                <a:extLst>
                  <a:ext uri="{FF2B5EF4-FFF2-40B4-BE49-F238E27FC236}">
                    <a16:creationId xmlns:a16="http://schemas.microsoft.com/office/drawing/2014/main" id="{F15635FE-1E49-B468-C27E-93B2F018C82F}"/>
                  </a:ext>
                </a:extLst>
              </p:cNvPr>
              <p:cNvSpPr/>
              <p:nvPr/>
            </p:nvSpPr>
            <p:spPr>
              <a:xfrm>
                <a:off x="4022550" y="2377875"/>
                <a:ext cx="600" cy="600"/>
              </a:xfrm>
              <a:custGeom>
                <a:avLst/>
                <a:gdLst/>
                <a:ahLst/>
                <a:cxnLst/>
                <a:rect l="l" t="t" r="r" b="b"/>
                <a:pathLst>
                  <a:path w="24" h="24" extrusionOk="0">
                    <a:moveTo>
                      <a:pt x="23" y="0"/>
                    </a:moveTo>
                    <a:cubicBezTo>
                      <a:pt x="0" y="0"/>
                      <a:pt x="0" y="0"/>
                      <a:pt x="0" y="23"/>
                    </a:cubicBezTo>
                    <a:cubicBezTo>
                      <a:pt x="23" y="23"/>
                      <a:pt x="23" y="0"/>
                      <a:pt x="23"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1025;p40">
                <a:extLst>
                  <a:ext uri="{FF2B5EF4-FFF2-40B4-BE49-F238E27FC236}">
                    <a16:creationId xmlns:a16="http://schemas.microsoft.com/office/drawing/2014/main" id="{0289B9C9-3112-7B38-4DEB-B8FBC2D56A45}"/>
                  </a:ext>
                </a:extLst>
              </p:cNvPr>
              <p:cNvSpPr/>
              <p:nvPr/>
            </p:nvSpPr>
            <p:spPr>
              <a:xfrm>
                <a:off x="4022550" y="2378450"/>
                <a:ext cx="25" cy="600"/>
              </a:xfrm>
              <a:custGeom>
                <a:avLst/>
                <a:gdLst/>
                <a:ahLst/>
                <a:cxnLst/>
                <a:rect l="l" t="t" r="r" b="b"/>
                <a:pathLst>
                  <a:path w="1" h="24" extrusionOk="0">
                    <a:moveTo>
                      <a:pt x="0" y="23"/>
                    </a:moveTo>
                    <a:cubicBezTo>
                      <a:pt x="0" y="23"/>
                      <a:pt x="0" y="23"/>
                      <a:pt x="0" y="0"/>
                    </a:cubicBezTo>
                    <a:cubicBezTo>
                      <a:pt x="0" y="23"/>
                      <a:pt x="0" y="23"/>
                      <a:pt x="0" y="23"/>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1026;p40">
                <a:extLst>
                  <a:ext uri="{FF2B5EF4-FFF2-40B4-BE49-F238E27FC236}">
                    <a16:creationId xmlns:a16="http://schemas.microsoft.com/office/drawing/2014/main" id="{F59BAB41-FAED-8A41-C8C8-1A0A83757817}"/>
                  </a:ext>
                </a:extLst>
              </p:cNvPr>
              <p:cNvSpPr/>
              <p:nvPr/>
            </p:nvSpPr>
            <p:spPr>
              <a:xfrm>
                <a:off x="4023700" y="2372350"/>
                <a:ext cx="575" cy="975"/>
              </a:xfrm>
              <a:custGeom>
                <a:avLst/>
                <a:gdLst/>
                <a:ahLst/>
                <a:cxnLst/>
                <a:rect l="l" t="t" r="r" b="b"/>
                <a:pathLst>
                  <a:path w="23" h="39" extrusionOk="0">
                    <a:moveTo>
                      <a:pt x="13" y="0"/>
                    </a:moveTo>
                    <a:cubicBezTo>
                      <a:pt x="10" y="0"/>
                      <a:pt x="6" y="5"/>
                      <a:pt x="0" y="16"/>
                    </a:cubicBezTo>
                    <a:cubicBezTo>
                      <a:pt x="0" y="39"/>
                      <a:pt x="23" y="39"/>
                      <a:pt x="23" y="39"/>
                    </a:cubicBezTo>
                    <a:cubicBezTo>
                      <a:pt x="23" y="39"/>
                      <a:pt x="23" y="0"/>
                      <a:pt x="13"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1027;p40">
                <a:extLst>
                  <a:ext uri="{FF2B5EF4-FFF2-40B4-BE49-F238E27FC236}">
                    <a16:creationId xmlns:a16="http://schemas.microsoft.com/office/drawing/2014/main" id="{8AE7F434-AD0A-3875-2CCD-004BEAC44175}"/>
                  </a:ext>
                </a:extLst>
              </p:cNvPr>
              <p:cNvSpPr/>
              <p:nvPr/>
            </p:nvSpPr>
            <p:spPr>
              <a:xfrm>
                <a:off x="4022550" y="2377300"/>
                <a:ext cx="25" cy="600"/>
              </a:xfrm>
              <a:custGeom>
                <a:avLst/>
                <a:gdLst/>
                <a:ahLst/>
                <a:cxnLst/>
                <a:rect l="l" t="t" r="r" b="b"/>
                <a:pathLst>
                  <a:path w="1" h="24" extrusionOk="0">
                    <a:moveTo>
                      <a:pt x="0" y="1"/>
                    </a:moveTo>
                    <a:lnTo>
                      <a:pt x="0" y="23"/>
                    </a:lnTo>
                    <a:lnTo>
                      <a:pt x="0" y="23"/>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1028;p40">
                <a:extLst>
                  <a:ext uri="{FF2B5EF4-FFF2-40B4-BE49-F238E27FC236}">
                    <a16:creationId xmlns:a16="http://schemas.microsoft.com/office/drawing/2014/main" id="{CE8B1F8E-8736-FEDA-76CD-7EF06342CA63}"/>
                  </a:ext>
                </a:extLst>
              </p:cNvPr>
              <p:cNvSpPr/>
              <p:nvPr/>
            </p:nvSpPr>
            <p:spPr>
              <a:xfrm>
                <a:off x="4022550" y="2374450"/>
                <a:ext cx="600" cy="600"/>
              </a:xfrm>
              <a:custGeom>
                <a:avLst/>
                <a:gdLst/>
                <a:ahLst/>
                <a:cxnLst/>
                <a:rect l="l" t="t" r="r" b="b"/>
                <a:pathLst>
                  <a:path w="24" h="24" extrusionOk="0">
                    <a:moveTo>
                      <a:pt x="23" y="0"/>
                    </a:moveTo>
                    <a:lnTo>
                      <a:pt x="0" y="23"/>
                    </a:lnTo>
                    <a:cubicBezTo>
                      <a:pt x="0" y="23"/>
                      <a:pt x="0" y="23"/>
                      <a:pt x="0" y="23"/>
                    </a:cubicBezTo>
                    <a:cubicBezTo>
                      <a:pt x="0" y="23"/>
                      <a:pt x="23" y="0"/>
                      <a:pt x="23"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1029;p40">
                <a:extLst>
                  <a:ext uri="{FF2B5EF4-FFF2-40B4-BE49-F238E27FC236}">
                    <a16:creationId xmlns:a16="http://schemas.microsoft.com/office/drawing/2014/main" id="{B8398D54-7D83-9D1F-4A18-5391F29734C0}"/>
                  </a:ext>
                </a:extLst>
              </p:cNvPr>
              <p:cNvSpPr/>
              <p:nvPr/>
            </p:nvSpPr>
            <p:spPr>
              <a:xfrm>
                <a:off x="4022550" y="2375025"/>
                <a:ext cx="25" cy="600"/>
              </a:xfrm>
              <a:custGeom>
                <a:avLst/>
                <a:gdLst/>
                <a:ahLst/>
                <a:cxnLst/>
                <a:rect l="l" t="t" r="r" b="b"/>
                <a:pathLst>
                  <a:path w="1" h="24" extrusionOk="0">
                    <a:moveTo>
                      <a:pt x="0" y="0"/>
                    </a:moveTo>
                    <a:cubicBezTo>
                      <a:pt x="0" y="23"/>
                      <a:pt x="0" y="23"/>
                      <a:pt x="0" y="23"/>
                    </a:cubicBezTo>
                    <a:cubicBezTo>
                      <a:pt x="0" y="23"/>
                      <a:pt x="0" y="23"/>
                      <a:pt x="0"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1030;p40">
                <a:extLst>
                  <a:ext uri="{FF2B5EF4-FFF2-40B4-BE49-F238E27FC236}">
                    <a16:creationId xmlns:a16="http://schemas.microsoft.com/office/drawing/2014/main" id="{6C3C136D-458D-458A-79DF-B0EE07F00148}"/>
                  </a:ext>
                </a:extLst>
              </p:cNvPr>
              <p:cNvSpPr/>
              <p:nvPr/>
            </p:nvSpPr>
            <p:spPr>
              <a:xfrm>
                <a:off x="4022550" y="2376150"/>
                <a:ext cx="25" cy="600"/>
              </a:xfrm>
              <a:custGeom>
                <a:avLst/>
                <a:gdLst/>
                <a:ahLst/>
                <a:cxnLst/>
                <a:rect l="l" t="t" r="r" b="b"/>
                <a:pathLst>
                  <a:path w="1" h="24" extrusionOk="0">
                    <a:moveTo>
                      <a:pt x="0" y="1"/>
                    </a:moveTo>
                    <a:lnTo>
                      <a:pt x="0" y="24"/>
                    </a:lnTo>
                    <a:lnTo>
                      <a:pt x="0" y="24"/>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1031;p40">
                <a:extLst>
                  <a:ext uri="{FF2B5EF4-FFF2-40B4-BE49-F238E27FC236}">
                    <a16:creationId xmlns:a16="http://schemas.microsoft.com/office/drawing/2014/main" id="{90E9D7F2-AA32-F816-6CC1-A90112A5B46D}"/>
                  </a:ext>
                </a:extLst>
              </p:cNvPr>
              <p:cNvSpPr/>
              <p:nvPr/>
            </p:nvSpPr>
            <p:spPr>
              <a:xfrm>
                <a:off x="4024825" y="2365325"/>
                <a:ext cx="25" cy="1150"/>
              </a:xfrm>
              <a:custGeom>
                <a:avLst/>
                <a:gdLst/>
                <a:ahLst/>
                <a:cxnLst/>
                <a:rect l="l" t="t" r="r" b="b"/>
                <a:pathLst>
                  <a:path w="1" h="46" extrusionOk="0">
                    <a:moveTo>
                      <a:pt x="1" y="23"/>
                    </a:moveTo>
                    <a:cubicBezTo>
                      <a:pt x="1" y="0"/>
                      <a:pt x="1" y="23"/>
                      <a:pt x="1" y="23"/>
                    </a:cubicBezTo>
                    <a:cubicBezTo>
                      <a:pt x="1" y="46"/>
                      <a:pt x="1" y="46"/>
                      <a:pt x="1" y="46"/>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1032;p40">
                <a:extLst>
                  <a:ext uri="{FF2B5EF4-FFF2-40B4-BE49-F238E27FC236}">
                    <a16:creationId xmlns:a16="http://schemas.microsoft.com/office/drawing/2014/main" id="{A7D7FFF4-6561-09FF-C7F9-F9CFBA38CE19}"/>
                  </a:ext>
                </a:extLst>
              </p:cNvPr>
              <p:cNvSpPr/>
              <p:nvPr/>
            </p:nvSpPr>
            <p:spPr>
              <a:xfrm>
                <a:off x="4023700" y="2368175"/>
                <a:ext cx="25" cy="600"/>
              </a:xfrm>
              <a:custGeom>
                <a:avLst/>
                <a:gdLst/>
                <a:ahLst/>
                <a:cxnLst/>
                <a:rect l="l" t="t" r="r" b="b"/>
                <a:pathLst>
                  <a:path w="1" h="24" extrusionOk="0">
                    <a:moveTo>
                      <a:pt x="0" y="0"/>
                    </a:moveTo>
                    <a:lnTo>
                      <a:pt x="0" y="0"/>
                    </a:lnTo>
                    <a:cubicBezTo>
                      <a:pt x="0" y="0"/>
                      <a:pt x="0" y="23"/>
                      <a:pt x="0" y="23"/>
                    </a:cubicBezTo>
                    <a:cubicBezTo>
                      <a:pt x="0" y="23"/>
                      <a:pt x="0" y="23"/>
                      <a:pt x="0"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1033;p40">
                <a:extLst>
                  <a:ext uri="{FF2B5EF4-FFF2-40B4-BE49-F238E27FC236}">
                    <a16:creationId xmlns:a16="http://schemas.microsoft.com/office/drawing/2014/main" id="{87EFECFD-FB56-EAEB-C71B-52C13D4EA531}"/>
                  </a:ext>
                </a:extLst>
              </p:cNvPr>
              <p:cNvSpPr/>
              <p:nvPr/>
            </p:nvSpPr>
            <p:spPr>
              <a:xfrm>
                <a:off x="4023700" y="2365725"/>
                <a:ext cx="575" cy="1000"/>
              </a:xfrm>
              <a:custGeom>
                <a:avLst/>
                <a:gdLst/>
                <a:ahLst/>
                <a:cxnLst/>
                <a:rect l="l" t="t" r="r" b="b"/>
                <a:pathLst>
                  <a:path w="23" h="40" extrusionOk="0">
                    <a:moveTo>
                      <a:pt x="11" y="1"/>
                    </a:moveTo>
                    <a:cubicBezTo>
                      <a:pt x="8" y="1"/>
                      <a:pt x="5" y="2"/>
                      <a:pt x="0" y="7"/>
                    </a:cubicBezTo>
                    <a:cubicBezTo>
                      <a:pt x="16" y="23"/>
                      <a:pt x="10" y="39"/>
                      <a:pt x="12" y="39"/>
                    </a:cubicBezTo>
                    <a:cubicBezTo>
                      <a:pt x="13" y="39"/>
                      <a:pt x="16" y="37"/>
                      <a:pt x="23" y="30"/>
                    </a:cubicBezTo>
                    <a:cubicBezTo>
                      <a:pt x="23" y="30"/>
                      <a:pt x="23" y="1"/>
                      <a:pt x="11"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1034;p40">
                <a:extLst>
                  <a:ext uri="{FF2B5EF4-FFF2-40B4-BE49-F238E27FC236}">
                    <a16:creationId xmlns:a16="http://schemas.microsoft.com/office/drawing/2014/main" id="{6E867A18-0338-B9EC-5989-07667DAB6728}"/>
                  </a:ext>
                </a:extLst>
              </p:cNvPr>
              <p:cNvSpPr/>
              <p:nvPr/>
            </p:nvSpPr>
            <p:spPr>
              <a:xfrm>
                <a:off x="4029975" y="2355625"/>
                <a:ext cx="575" cy="600"/>
              </a:xfrm>
              <a:custGeom>
                <a:avLst/>
                <a:gdLst/>
                <a:ahLst/>
                <a:cxnLst/>
                <a:rect l="l" t="t" r="r" b="b"/>
                <a:pathLst>
                  <a:path w="23" h="24" extrusionOk="0">
                    <a:moveTo>
                      <a:pt x="0" y="0"/>
                    </a:moveTo>
                    <a:lnTo>
                      <a:pt x="23" y="23"/>
                    </a:lnTo>
                    <a:lnTo>
                      <a:pt x="23" y="0"/>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1035;p40">
                <a:extLst>
                  <a:ext uri="{FF2B5EF4-FFF2-40B4-BE49-F238E27FC236}">
                    <a16:creationId xmlns:a16="http://schemas.microsoft.com/office/drawing/2014/main" id="{D780AFFD-5417-3438-7A7A-DBBA62446CA4}"/>
                  </a:ext>
                </a:extLst>
              </p:cNvPr>
              <p:cNvSpPr/>
              <p:nvPr/>
            </p:nvSpPr>
            <p:spPr>
              <a:xfrm>
                <a:off x="4036250" y="2347050"/>
                <a:ext cx="1725" cy="850"/>
              </a:xfrm>
              <a:custGeom>
                <a:avLst/>
                <a:gdLst/>
                <a:ahLst/>
                <a:cxnLst/>
                <a:rect l="l" t="t" r="r" b="b"/>
                <a:pathLst>
                  <a:path w="69" h="34" extrusionOk="0">
                    <a:moveTo>
                      <a:pt x="46" y="1"/>
                    </a:moveTo>
                    <a:cubicBezTo>
                      <a:pt x="23" y="12"/>
                      <a:pt x="23" y="12"/>
                      <a:pt x="23" y="12"/>
                    </a:cubicBezTo>
                    <a:cubicBezTo>
                      <a:pt x="23" y="12"/>
                      <a:pt x="23" y="12"/>
                      <a:pt x="0" y="24"/>
                    </a:cubicBezTo>
                    <a:cubicBezTo>
                      <a:pt x="0" y="31"/>
                      <a:pt x="5" y="34"/>
                      <a:pt x="11" y="34"/>
                    </a:cubicBezTo>
                    <a:cubicBezTo>
                      <a:pt x="23" y="34"/>
                      <a:pt x="38" y="24"/>
                      <a:pt x="23" y="24"/>
                    </a:cubicBezTo>
                    <a:cubicBezTo>
                      <a:pt x="46" y="1"/>
                      <a:pt x="69" y="1"/>
                      <a:pt x="46"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1036;p40">
                <a:extLst>
                  <a:ext uri="{FF2B5EF4-FFF2-40B4-BE49-F238E27FC236}">
                    <a16:creationId xmlns:a16="http://schemas.microsoft.com/office/drawing/2014/main" id="{6BF14934-A602-7801-0D6B-CF603B47C853}"/>
                  </a:ext>
                </a:extLst>
              </p:cNvPr>
              <p:cNvSpPr/>
              <p:nvPr/>
            </p:nvSpPr>
            <p:spPr>
              <a:xfrm>
                <a:off x="4073900" y="2333925"/>
                <a:ext cx="600" cy="25"/>
              </a:xfrm>
              <a:custGeom>
                <a:avLst/>
                <a:gdLst/>
                <a:ahLst/>
                <a:cxnLst/>
                <a:rect l="l" t="t" r="r" b="b"/>
                <a:pathLst>
                  <a:path w="24" h="1" extrusionOk="0">
                    <a:moveTo>
                      <a:pt x="1" y="1"/>
                    </a:moveTo>
                    <a:lnTo>
                      <a:pt x="1" y="1"/>
                    </a:lnTo>
                    <a:cubicBezTo>
                      <a:pt x="1" y="1"/>
                      <a:pt x="1" y="1"/>
                      <a:pt x="24" y="1"/>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1037;p40">
                <a:extLst>
                  <a:ext uri="{FF2B5EF4-FFF2-40B4-BE49-F238E27FC236}">
                    <a16:creationId xmlns:a16="http://schemas.microsoft.com/office/drawing/2014/main" id="{868E0E3F-AAAB-9D71-3A43-CDA1CBA4B105}"/>
                  </a:ext>
                </a:extLst>
              </p:cNvPr>
              <p:cNvSpPr/>
              <p:nvPr/>
            </p:nvSpPr>
            <p:spPr>
              <a:xfrm>
                <a:off x="4082475" y="2333925"/>
                <a:ext cx="25" cy="25"/>
              </a:xfrm>
              <a:custGeom>
                <a:avLst/>
                <a:gdLst/>
                <a:ahLst/>
                <a:cxnLst/>
                <a:rect l="l" t="t" r="r" b="b"/>
                <a:pathLst>
                  <a:path w="1" h="1" extrusionOk="0">
                    <a:moveTo>
                      <a:pt x="0" y="1"/>
                    </a:moveTo>
                    <a:lnTo>
                      <a:pt x="0" y="1"/>
                    </a:lnTo>
                    <a:lnTo>
                      <a:pt x="0" y="1"/>
                    </a:ln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1038;p40">
                <a:extLst>
                  <a:ext uri="{FF2B5EF4-FFF2-40B4-BE49-F238E27FC236}">
                    <a16:creationId xmlns:a16="http://schemas.microsoft.com/office/drawing/2014/main" id="{C3E35EB9-3ADC-B342-B4DB-F74A9AED6FA7}"/>
                  </a:ext>
                </a:extLst>
              </p:cNvPr>
              <p:cNvSpPr/>
              <p:nvPr/>
            </p:nvSpPr>
            <p:spPr>
              <a:xfrm>
                <a:off x="4088750" y="2333375"/>
                <a:ext cx="1150" cy="275"/>
              </a:xfrm>
              <a:custGeom>
                <a:avLst/>
                <a:gdLst/>
                <a:ahLst/>
                <a:cxnLst/>
                <a:rect l="l" t="t" r="r" b="b"/>
                <a:pathLst>
                  <a:path w="46" h="11" extrusionOk="0">
                    <a:moveTo>
                      <a:pt x="0" y="0"/>
                    </a:moveTo>
                    <a:cubicBezTo>
                      <a:pt x="15" y="0"/>
                      <a:pt x="31" y="10"/>
                      <a:pt x="39" y="10"/>
                    </a:cubicBezTo>
                    <a:cubicBezTo>
                      <a:pt x="43" y="10"/>
                      <a:pt x="46" y="8"/>
                      <a:pt x="46" y="0"/>
                    </a:cubicBezTo>
                    <a:close/>
                  </a:path>
                </a:pathLst>
              </a:custGeom>
              <a:solidFill>
                <a:srgbClr val="61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1039;p40">
                <a:extLst>
                  <a:ext uri="{FF2B5EF4-FFF2-40B4-BE49-F238E27FC236}">
                    <a16:creationId xmlns:a16="http://schemas.microsoft.com/office/drawing/2014/main" id="{E262B5BB-1DD6-9F16-6011-B0A2221F1125}"/>
                  </a:ext>
                </a:extLst>
              </p:cNvPr>
              <p:cNvSpPr/>
              <p:nvPr/>
            </p:nvSpPr>
            <p:spPr>
              <a:xfrm>
                <a:off x="3923825" y="2665600"/>
                <a:ext cx="362950" cy="628150"/>
              </a:xfrm>
              <a:custGeom>
                <a:avLst/>
                <a:gdLst/>
                <a:ahLst/>
                <a:cxnLst/>
                <a:rect l="l" t="t" r="r" b="b"/>
                <a:pathLst>
                  <a:path w="14518" h="25126" extrusionOk="0">
                    <a:moveTo>
                      <a:pt x="9915" y="1"/>
                    </a:moveTo>
                    <a:cubicBezTo>
                      <a:pt x="9823" y="1"/>
                      <a:pt x="9729" y="6"/>
                      <a:pt x="9633" y="18"/>
                    </a:cubicBezTo>
                    <a:cubicBezTo>
                      <a:pt x="4771" y="634"/>
                      <a:pt x="9633" y="13987"/>
                      <a:pt x="9633" y="13987"/>
                    </a:cubicBezTo>
                    <a:lnTo>
                      <a:pt x="2534" y="21360"/>
                    </a:lnTo>
                    <a:cubicBezTo>
                      <a:pt x="2534" y="21360"/>
                      <a:pt x="1834" y="21309"/>
                      <a:pt x="1334" y="21309"/>
                    </a:cubicBezTo>
                    <a:cubicBezTo>
                      <a:pt x="1084" y="21309"/>
                      <a:pt x="883" y="21322"/>
                      <a:pt x="845" y="21360"/>
                    </a:cubicBezTo>
                    <a:cubicBezTo>
                      <a:pt x="754" y="21497"/>
                      <a:pt x="548" y="21976"/>
                      <a:pt x="548" y="21976"/>
                    </a:cubicBezTo>
                    <a:lnTo>
                      <a:pt x="389" y="21542"/>
                    </a:lnTo>
                    <a:cubicBezTo>
                      <a:pt x="389" y="21542"/>
                      <a:pt x="1" y="22067"/>
                      <a:pt x="1" y="22250"/>
                    </a:cubicBezTo>
                    <a:cubicBezTo>
                      <a:pt x="23" y="22433"/>
                      <a:pt x="571" y="23300"/>
                      <a:pt x="571" y="23300"/>
                    </a:cubicBezTo>
                    <a:cubicBezTo>
                      <a:pt x="571" y="23300"/>
                      <a:pt x="708" y="24190"/>
                      <a:pt x="845" y="24396"/>
                    </a:cubicBezTo>
                    <a:cubicBezTo>
                      <a:pt x="959" y="24601"/>
                      <a:pt x="1872" y="25126"/>
                      <a:pt x="1872" y="25126"/>
                    </a:cubicBezTo>
                    <a:lnTo>
                      <a:pt x="3790" y="23003"/>
                    </a:lnTo>
                    <a:cubicBezTo>
                      <a:pt x="10455" y="20104"/>
                      <a:pt x="13582" y="16087"/>
                      <a:pt x="14061" y="15151"/>
                    </a:cubicBezTo>
                    <a:cubicBezTo>
                      <a:pt x="14509" y="14234"/>
                      <a:pt x="14517" y="1"/>
                      <a:pt x="99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1040;p40">
                <a:extLst>
                  <a:ext uri="{FF2B5EF4-FFF2-40B4-BE49-F238E27FC236}">
                    <a16:creationId xmlns:a16="http://schemas.microsoft.com/office/drawing/2014/main" id="{39EA6D10-AB05-63CC-7E45-494CA6400E60}"/>
                  </a:ext>
                </a:extLst>
              </p:cNvPr>
              <p:cNvSpPr/>
              <p:nvPr/>
            </p:nvSpPr>
            <p:spPr>
              <a:xfrm>
                <a:off x="4110425" y="2740800"/>
                <a:ext cx="175200" cy="365800"/>
              </a:xfrm>
              <a:custGeom>
                <a:avLst/>
                <a:gdLst/>
                <a:ahLst/>
                <a:cxnLst/>
                <a:rect l="l" t="t" r="r" b="b"/>
                <a:pathLst>
                  <a:path w="7008" h="14632" extrusionOk="0">
                    <a:moveTo>
                      <a:pt x="4931" y="0"/>
                    </a:moveTo>
                    <a:cubicBezTo>
                      <a:pt x="4383" y="0"/>
                      <a:pt x="3812" y="0"/>
                      <a:pt x="3242" y="92"/>
                    </a:cubicBezTo>
                    <a:cubicBezTo>
                      <a:pt x="2785" y="137"/>
                      <a:pt x="2329" y="228"/>
                      <a:pt x="1872" y="320"/>
                    </a:cubicBezTo>
                    <a:cubicBezTo>
                      <a:pt x="1233" y="457"/>
                      <a:pt x="594" y="639"/>
                      <a:pt x="1" y="936"/>
                    </a:cubicBezTo>
                    <a:cubicBezTo>
                      <a:pt x="23" y="5067"/>
                      <a:pt x="2169" y="10979"/>
                      <a:pt x="2169" y="10979"/>
                    </a:cubicBezTo>
                    <a:lnTo>
                      <a:pt x="640" y="12577"/>
                    </a:lnTo>
                    <a:cubicBezTo>
                      <a:pt x="662" y="12600"/>
                      <a:pt x="685" y="12645"/>
                      <a:pt x="708" y="12668"/>
                    </a:cubicBezTo>
                    <a:cubicBezTo>
                      <a:pt x="982" y="12874"/>
                      <a:pt x="1233" y="13125"/>
                      <a:pt x="1507" y="13307"/>
                    </a:cubicBezTo>
                    <a:cubicBezTo>
                      <a:pt x="2032" y="13673"/>
                      <a:pt x="2580" y="13924"/>
                      <a:pt x="3150" y="14152"/>
                    </a:cubicBezTo>
                    <a:cubicBezTo>
                      <a:pt x="3607" y="14335"/>
                      <a:pt x="4063" y="14494"/>
                      <a:pt x="4543" y="14631"/>
                    </a:cubicBezTo>
                    <a:cubicBezTo>
                      <a:pt x="5730" y="13467"/>
                      <a:pt x="6392" y="12531"/>
                      <a:pt x="6597" y="12143"/>
                    </a:cubicBezTo>
                    <a:cubicBezTo>
                      <a:pt x="6917" y="11504"/>
                      <a:pt x="7008" y="4223"/>
                      <a:pt x="5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8" name="TextBox 607">
            <a:extLst>
              <a:ext uri="{FF2B5EF4-FFF2-40B4-BE49-F238E27FC236}">
                <a16:creationId xmlns:a16="http://schemas.microsoft.com/office/drawing/2014/main" id="{35329D25-8F55-4196-A7BF-D92F61217761}"/>
              </a:ext>
            </a:extLst>
          </p:cNvPr>
          <p:cNvSpPr txBox="1"/>
          <p:nvPr/>
        </p:nvSpPr>
        <p:spPr>
          <a:xfrm>
            <a:off x="1162878" y="1175195"/>
            <a:ext cx="2335696" cy="307777"/>
          </a:xfrm>
          <a:prstGeom prst="rect">
            <a:avLst/>
          </a:prstGeom>
          <a:noFill/>
        </p:spPr>
        <p:txBody>
          <a:bodyPr wrap="square" rtlCol="0">
            <a:spAutoFit/>
          </a:bodyPr>
          <a:lstStyle/>
          <a:p>
            <a:pPr algn="ctr"/>
            <a:r>
              <a:rPr lang="en-US" dirty="0">
                <a:solidFill>
                  <a:schemeClr val="tx1"/>
                </a:solidFill>
                <a:latin typeface="Aharoni" panose="020F0502020204030204" pitchFamily="34" charset="0"/>
                <a:cs typeface="Aharoni" panose="020F0502020204030204" pitchFamily="34" charset="0"/>
              </a:rPr>
              <a:t>PC Algorithm</a:t>
            </a:r>
          </a:p>
        </p:txBody>
      </p:sp>
      <p:sp>
        <p:nvSpPr>
          <p:cNvPr id="609" name="TextBox 608">
            <a:extLst>
              <a:ext uri="{FF2B5EF4-FFF2-40B4-BE49-F238E27FC236}">
                <a16:creationId xmlns:a16="http://schemas.microsoft.com/office/drawing/2014/main" id="{5293509D-945E-BAD2-4545-565837261426}"/>
              </a:ext>
            </a:extLst>
          </p:cNvPr>
          <p:cNvSpPr txBox="1"/>
          <p:nvPr/>
        </p:nvSpPr>
        <p:spPr>
          <a:xfrm>
            <a:off x="5380413" y="1175195"/>
            <a:ext cx="2335696" cy="307777"/>
          </a:xfrm>
          <a:prstGeom prst="rect">
            <a:avLst/>
          </a:prstGeom>
          <a:noFill/>
        </p:spPr>
        <p:txBody>
          <a:bodyPr wrap="square" rtlCol="0">
            <a:spAutoFit/>
          </a:bodyPr>
          <a:lstStyle/>
          <a:p>
            <a:pPr algn="ctr"/>
            <a:r>
              <a:rPr lang="en-US" dirty="0">
                <a:solidFill>
                  <a:schemeClr val="tx1"/>
                </a:solidFill>
                <a:latin typeface="Aharoni" panose="020F0502020204030204" pitchFamily="34" charset="0"/>
                <a:cs typeface="Aharoni" panose="020F0502020204030204" pitchFamily="34" charset="0"/>
              </a:rPr>
              <a:t>DAG with NO TEAR</a:t>
            </a:r>
          </a:p>
        </p:txBody>
      </p:sp>
      <p:sp>
        <p:nvSpPr>
          <p:cNvPr id="611" name="Google Shape;348;p31">
            <a:extLst>
              <a:ext uri="{FF2B5EF4-FFF2-40B4-BE49-F238E27FC236}">
                <a16:creationId xmlns:a16="http://schemas.microsoft.com/office/drawing/2014/main" id="{44BDAF48-83A7-96A5-ED8E-8511B2418660}"/>
              </a:ext>
            </a:extLst>
          </p:cNvPr>
          <p:cNvSpPr txBox="1"/>
          <p:nvPr/>
        </p:nvSpPr>
        <p:spPr>
          <a:xfrm>
            <a:off x="1182103" y="1452359"/>
            <a:ext cx="2739171" cy="2786505"/>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1200" dirty="0">
                <a:solidFill>
                  <a:schemeClr val="lt2"/>
                </a:solidFill>
                <a:latin typeface="Cairo"/>
                <a:ea typeface="Cairo"/>
                <a:cs typeface="Cairo"/>
                <a:sym typeface="Cairo"/>
              </a:rPr>
              <a:t>Constraint-based method that starts with a complete, undirected graph and deletes edges recursively based on conditional independence tests</a:t>
            </a:r>
          </a:p>
          <a:p>
            <a:pPr marL="171450" lvl="0" indent="-171450" rtl="0">
              <a:spcBef>
                <a:spcPts val="0"/>
              </a:spcBef>
              <a:spcAft>
                <a:spcPts val="0"/>
              </a:spcAft>
              <a:buFont typeface="Arial" panose="020B0604020202020204" pitchFamily="34" charset="0"/>
              <a:buChar char="•"/>
            </a:pPr>
            <a:r>
              <a:rPr lang="en-US" sz="1200" dirty="0">
                <a:solidFill>
                  <a:schemeClr val="lt2"/>
                </a:solidFill>
                <a:latin typeface="Cairo"/>
                <a:ea typeface="Cairo"/>
                <a:cs typeface="Cairo"/>
                <a:sym typeface="Cairo"/>
              </a:rPr>
              <a:t>This will give a graph skeleton with no directions.</a:t>
            </a:r>
          </a:p>
          <a:p>
            <a:pPr marL="171450" lvl="0" indent="-171450" rtl="0">
              <a:spcBef>
                <a:spcPts val="0"/>
              </a:spcBef>
              <a:spcAft>
                <a:spcPts val="0"/>
              </a:spcAft>
              <a:buFont typeface="Arial" panose="020B0604020202020204" pitchFamily="34" charset="0"/>
              <a:buChar char="•"/>
            </a:pPr>
            <a:r>
              <a:rPr lang="en-US" sz="1200" dirty="0">
                <a:solidFill>
                  <a:schemeClr val="lt2"/>
                </a:solidFill>
                <a:latin typeface="Cairo"/>
                <a:ea typeface="Cairo"/>
                <a:cs typeface="Cairo"/>
                <a:sym typeface="Cairo"/>
              </a:rPr>
              <a:t>The skeleton can be extended to a complete partially DAG (CPDAG) where ambiguous causal directions can go both ways. </a:t>
            </a:r>
            <a:endParaRPr lang="en-US" sz="1600" dirty="0">
              <a:effectLst/>
              <a:latin typeface="Helvetica" pitchFamily="2" charset="0"/>
            </a:endParaRPr>
          </a:p>
          <a:p>
            <a:pPr marL="171450" lvl="0" indent="-171450" rtl="0">
              <a:spcBef>
                <a:spcPts val="0"/>
              </a:spcBef>
              <a:spcAft>
                <a:spcPts val="0"/>
              </a:spcAft>
              <a:buFont typeface="Arial" panose="020B0604020202020204" pitchFamily="34" charset="0"/>
              <a:buChar char="•"/>
            </a:pPr>
            <a:endParaRPr lang="en-US" sz="1200" dirty="0">
              <a:solidFill>
                <a:schemeClr val="lt2"/>
              </a:solidFill>
              <a:latin typeface="Cairo"/>
              <a:ea typeface="Cairo"/>
              <a:cs typeface="Cairo"/>
              <a:sym typeface="Cairo"/>
            </a:endParaRPr>
          </a:p>
          <a:p>
            <a:pPr marL="171450" lvl="0" indent="-171450" rtl="0">
              <a:spcBef>
                <a:spcPts val="0"/>
              </a:spcBef>
              <a:spcAft>
                <a:spcPts val="0"/>
              </a:spcAft>
              <a:buFont typeface="Arial" panose="020B0604020202020204" pitchFamily="34" charset="0"/>
              <a:buChar char="•"/>
            </a:pPr>
            <a:r>
              <a:rPr lang="en-US" sz="1200" dirty="0">
                <a:solidFill>
                  <a:schemeClr val="lt2"/>
                </a:solidFill>
                <a:latin typeface="Cairo"/>
                <a:ea typeface="Cairo"/>
                <a:cs typeface="Cairo"/>
                <a:sym typeface="Cairo"/>
              </a:rPr>
              <a:t>Assumption: no hidden confounders</a:t>
            </a:r>
          </a:p>
        </p:txBody>
      </p:sp>
      <mc:AlternateContent xmlns:mc="http://schemas.openxmlformats.org/markup-compatibility/2006" xmlns:a14="http://schemas.microsoft.com/office/drawing/2010/main">
        <mc:Choice Requires="a14">
          <p:sp>
            <p:nvSpPr>
              <p:cNvPr id="612" name="Google Shape;348;p31">
                <a:extLst>
                  <a:ext uri="{FF2B5EF4-FFF2-40B4-BE49-F238E27FC236}">
                    <a16:creationId xmlns:a16="http://schemas.microsoft.com/office/drawing/2014/main" id="{D8D3EF84-96D3-2838-6C75-94D23F040119}"/>
                  </a:ext>
                </a:extLst>
              </p:cNvPr>
              <p:cNvSpPr txBox="1"/>
              <p:nvPr/>
            </p:nvSpPr>
            <p:spPr>
              <a:xfrm>
                <a:off x="5238456" y="1482972"/>
                <a:ext cx="2739171" cy="2786505"/>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1200" dirty="0">
                    <a:solidFill>
                      <a:schemeClr val="lt2"/>
                    </a:solidFill>
                    <a:latin typeface="Cairo"/>
                    <a:ea typeface="Cairo"/>
                    <a:cs typeface="Cairo"/>
                    <a:sym typeface="Cairo"/>
                  </a:rPr>
                  <a:t>Score-based method that optimizes a loss function with the constraint of a DAG.</a:t>
                </a:r>
              </a:p>
              <a:p>
                <a:pPr marL="171450" lvl="0" indent="-171450" rtl="0">
                  <a:spcBef>
                    <a:spcPts val="0"/>
                  </a:spcBef>
                  <a:spcAft>
                    <a:spcPts val="0"/>
                  </a:spcAft>
                  <a:buFont typeface="Arial" panose="020B0604020202020204" pitchFamily="34" charset="0"/>
                  <a:buChar char="•"/>
                </a:pPr>
                <a:r>
                  <a:rPr lang="en-US" sz="1200" dirty="0">
                    <a:solidFill>
                      <a:schemeClr val="lt2"/>
                    </a:solidFill>
                    <a:latin typeface="Cairo"/>
                    <a:ea typeface="Cairo"/>
                    <a:cs typeface="Cairo"/>
                    <a:sym typeface="Cairo"/>
                  </a:rPr>
                  <a:t>Given a data matrix</a:t>
                </a:r>
                <a:r>
                  <a:rPr lang="en-US" sz="1200" dirty="0">
                    <a:solidFill>
                      <a:schemeClr val="lt2"/>
                    </a:solidFill>
                    <a:ea typeface="Cairo"/>
                    <a:cs typeface="Cairo"/>
                    <a:sym typeface="Cairo"/>
                  </a:rPr>
                  <a:t> </a:t>
                </a:r>
                <a14:m>
                  <m:oMath xmlns:m="http://schemas.openxmlformats.org/officeDocument/2006/math">
                    <m:r>
                      <a:rPr lang="el-GR" sz="1200" b="1" i="0" smtClean="0">
                        <a:solidFill>
                          <a:schemeClr val="lt2"/>
                        </a:solidFill>
                        <a:latin typeface="Cambria Math" panose="02040503050406030204" pitchFamily="18" charset="0"/>
                        <a:ea typeface="Cambria Math" panose="02040503050406030204" pitchFamily="18" charset="0"/>
                        <a:cs typeface="Cairo"/>
                        <a:sym typeface="Cairo"/>
                      </a:rPr>
                      <m:t>𝚾</m:t>
                    </m:r>
                    <m:r>
                      <a:rPr lang="en-US" sz="1200" i="1">
                        <a:solidFill>
                          <a:schemeClr val="lt2"/>
                        </a:solidFill>
                        <a:latin typeface="Cambria Math" panose="02040503050406030204" pitchFamily="18" charset="0"/>
                        <a:ea typeface="Cambria Math" panose="02040503050406030204" pitchFamily="18" charset="0"/>
                        <a:cs typeface="Cairo"/>
                        <a:sym typeface="Cairo"/>
                      </a:rPr>
                      <m:t>∈</m:t>
                    </m:r>
                    <m:sSup>
                      <m:sSupPr>
                        <m:ctrlPr>
                          <a:rPr lang="en-US" sz="1200" i="1" smtClean="0">
                            <a:solidFill>
                              <a:schemeClr val="lt2"/>
                            </a:solidFill>
                            <a:latin typeface="Cambria Math" panose="02040503050406030204" pitchFamily="18" charset="0"/>
                            <a:ea typeface="Cambria Math" panose="02040503050406030204" pitchFamily="18" charset="0"/>
                            <a:cs typeface="Cairo"/>
                            <a:sym typeface="Cairo"/>
                          </a:rPr>
                        </m:ctrlPr>
                      </m:sSupPr>
                      <m:e>
                        <m:r>
                          <a:rPr lang="en-US" sz="1200" i="1">
                            <a:solidFill>
                              <a:schemeClr val="lt2"/>
                            </a:solidFill>
                            <a:latin typeface="Cambria Math" panose="02040503050406030204" pitchFamily="18" charset="0"/>
                            <a:ea typeface="Cambria Math" panose="02040503050406030204" pitchFamily="18" charset="0"/>
                            <a:cs typeface="Cairo"/>
                            <a:sym typeface="Cairo"/>
                          </a:rPr>
                          <m:t>ℝ</m:t>
                        </m:r>
                      </m:e>
                      <m:sup>
                        <m:r>
                          <a:rPr lang="en-US" sz="1200" b="0" i="1" smtClean="0">
                            <a:solidFill>
                              <a:schemeClr val="lt2"/>
                            </a:solidFill>
                            <a:latin typeface="Cambria Math" panose="02040503050406030204" pitchFamily="18" charset="0"/>
                            <a:ea typeface="Cambria Math" panose="02040503050406030204" pitchFamily="18" charset="0"/>
                            <a:cs typeface="Cairo"/>
                            <a:sym typeface="Cairo"/>
                          </a:rPr>
                          <m:t>𝑛</m:t>
                        </m:r>
                        <m:r>
                          <a:rPr lang="en-US" sz="1200" b="0" i="1" smtClean="0">
                            <a:solidFill>
                              <a:schemeClr val="lt2"/>
                            </a:solidFill>
                            <a:latin typeface="Cambria Math" panose="02040503050406030204" pitchFamily="18" charset="0"/>
                            <a:ea typeface="Cambria Math" panose="02040503050406030204" pitchFamily="18" charset="0"/>
                            <a:cs typeface="Cairo"/>
                            <a:sym typeface="Cairo"/>
                          </a:rPr>
                          <m:t>×</m:t>
                        </m:r>
                        <m:r>
                          <a:rPr lang="en-US" sz="1200" b="0" i="1" smtClean="0">
                            <a:solidFill>
                              <a:schemeClr val="lt2"/>
                            </a:solidFill>
                            <a:latin typeface="Cambria Math" panose="02040503050406030204" pitchFamily="18" charset="0"/>
                            <a:ea typeface="Cambria Math" panose="02040503050406030204" pitchFamily="18" charset="0"/>
                            <a:cs typeface="Cairo"/>
                            <a:sym typeface="Cairo"/>
                          </a:rPr>
                          <m:t>𝑑</m:t>
                        </m:r>
                      </m:sup>
                    </m:sSup>
                  </m:oMath>
                </a14:m>
                <a:r>
                  <a:rPr lang="en-US" sz="1200" dirty="0">
                    <a:solidFill>
                      <a:schemeClr val="lt2"/>
                    </a:solidFill>
                    <a:latin typeface="Cairo"/>
                    <a:ea typeface="Cairo"/>
                    <a:cs typeface="Cairo"/>
                    <a:sym typeface="Cairo"/>
                  </a:rPr>
                  <a:t>, it optimizes a loss function: </a:t>
                </a:r>
              </a:p>
              <a:p>
                <a:pPr lvl="0" rtl="0">
                  <a:spcBef>
                    <a:spcPts val="0"/>
                  </a:spcBef>
                  <a:spcAft>
                    <a:spcPts val="0"/>
                  </a:spcAft>
                </a:pPr>
                <a:endParaRPr lang="en-US" sz="1200" dirty="0">
                  <a:solidFill>
                    <a:schemeClr val="lt2"/>
                  </a:solidFill>
                  <a:latin typeface="Cairo"/>
                  <a:ea typeface="Cairo"/>
                  <a:cs typeface="Cairo"/>
                  <a:sym typeface="Cairo"/>
                </a:endParaRPr>
              </a:p>
              <a:p>
                <a:pPr lvl="0" rtl="0">
                  <a:spcBef>
                    <a:spcPts val="0"/>
                  </a:spcBef>
                  <a:spcAft>
                    <a:spcPts val="0"/>
                  </a:spcAft>
                </a:pPr>
                <a14:m>
                  <m:oMathPara xmlns:m="http://schemas.openxmlformats.org/officeDocument/2006/math">
                    <m:oMathParaPr>
                      <m:jc m:val="centerGroup"/>
                    </m:oMathParaPr>
                    <m:oMath xmlns:m="http://schemas.openxmlformats.org/officeDocument/2006/math">
                      <m:func>
                        <m:funcPr>
                          <m:ctrlPr>
                            <a:rPr lang="en-US" sz="1200" i="1" smtClean="0">
                              <a:solidFill>
                                <a:schemeClr val="lt2"/>
                              </a:solidFill>
                              <a:latin typeface="Cambria Math" panose="02040503050406030204" pitchFamily="18" charset="0"/>
                              <a:ea typeface="Cairo"/>
                              <a:cs typeface="Cairo"/>
                              <a:sym typeface="Cairo"/>
                            </a:rPr>
                          </m:ctrlPr>
                        </m:funcPr>
                        <m:fName>
                          <m:limLow>
                            <m:limLowPr>
                              <m:ctrlPr>
                                <a:rPr lang="en-US" sz="1200" i="1" smtClean="0">
                                  <a:solidFill>
                                    <a:schemeClr val="lt2"/>
                                  </a:solidFill>
                                  <a:latin typeface="Cambria Math" panose="02040503050406030204" pitchFamily="18" charset="0"/>
                                  <a:ea typeface="Cairo"/>
                                  <a:cs typeface="Cairo"/>
                                  <a:sym typeface="Cairo"/>
                                </a:rPr>
                              </m:ctrlPr>
                            </m:limLowPr>
                            <m:e>
                              <m:r>
                                <m:rPr>
                                  <m:sty m:val="p"/>
                                </m:rPr>
                                <a:rPr lang="en-US" sz="1200" i="0" smtClean="0">
                                  <a:solidFill>
                                    <a:schemeClr val="lt2"/>
                                  </a:solidFill>
                                  <a:latin typeface="Cambria Math" panose="02040503050406030204" pitchFamily="18" charset="0"/>
                                  <a:ea typeface="Cairo"/>
                                  <a:cs typeface="Cairo"/>
                                  <a:sym typeface="Cairo"/>
                                </a:rPr>
                                <m:t>min</m:t>
                              </m:r>
                            </m:e>
                            <m:lim>
                              <m:r>
                                <a:rPr lang="en-US" sz="1200" b="0" i="1" smtClean="0">
                                  <a:solidFill>
                                    <a:schemeClr val="lt2"/>
                                  </a:solidFill>
                                  <a:latin typeface="Cambria Math" panose="02040503050406030204" pitchFamily="18" charset="0"/>
                                  <a:ea typeface="Cairo"/>
                                  <a:cs typeface="Cairo"/>
                                  <a:sym typeface="Cairo"/>
                                </a:rPr>
                                <m:t>𝐺</m:t>
                              </m:r>
                            </m:lim>
                          </m:limLow>
                        </m:fName>
                        <m:e>
                          <m:r>
                            <a:rPr lang="en-US" sz="1200" b="0" i="1" smtClean="0">
                              <a:solidFill>
                                <a:schemeClr val="lt2"/>
                              </a:solidFill>
                              <a:latin typeface="Cambria Math" panose="02040503050406030204" pitchFamily="18" charset="0"/>
                              <a:ea typeface="Cairo"/>
                              <a:cs typeface="Cairo"/>
                              <a:sym typeface="Cairo"/>
                            </a:rPr>
                            <m:t>𝐿𝑜𝑠𝑠</m:t>
                          </m:r>
                          <m:d>
                            <m:dPr>
                              <m:ctrlPr>
                                <a:rPr lang="en-US" sz="1200" b="0" i="1" smtClean="0">
                                  <a:solidFill>
                                    <a:schemeClr val="lt2"/>
                                  </a:solidFill>
                                  <a:latin typeface="Cambria Math" panose="02040503050406030204" pitchFamily="18" charset="0"/>
                                  <a:ea typeface="Cairo"/>
                                  <a:cs typeface="Cairo"/>
                                  <a:sym typeface="Cairo"/>
                                </a:rPr>
                              </m:ctrlPr>
                            </m:dPr>
                            <m:e>
                              <m:r>
                                <a:rPr lang="en-US" sz="1200" b="0" i="1" smtClean="0">
                                  <a:solidFill>
                                    <a:schemeClr val="lt2"/>
                                  </a:solidFill>
                                  <a:latin typeface="Cambria Math" panose="02040503050406030204" pitchFamily="18" charset="0"/>
                                  <a:ea typeface="Cairo"/>
                                  <a:cs typeface="Cairo"/>
                                  <a:sym typeface="Cairo"/>
                                </a:rPr>
                                <m:t>𝑊</m:t>
                              </m:r>
                            </m:e>
                          </m:d>
                        </m:e>
                      </m:func>
                      <m:r>
                        <a:rPr lang="en-US" sz="1200" b="0" i="1" smtClean="0">
                          <a:solidFill>
                            <a:schemeClr val="lt2"/>
                          </a:solidFill>
                          <a:latin typeface="Cambria Math" panose="02040503050406030204" pitchFamily="18" charset="0"/>
                          <a:ea typeface="Cairo"/>
                          <a:cs typeface="Cairo"/>
                          <a:sym typeface="Cairo"/>
                        </a:rPr>
                        <m:t> </m:t>
                      </m:r>
                    </m:oMath>
                  </m:oMathPara>
                </a14:m>
                <a:endParaRPr lang="en-US" sz="1200" b="0" i="1" dirty="0">
                  <a:solidFill>
                    <a:schemeClr val="lt2"/>
                  </a:solidFill>
                  <a:latin typeface="Cambria Math" panose="02040503050406030204" pitchFamily="18" charset="0"/>
                  <a:ea typeface="Cairo"/>
                  <a:cs typeface="Cairo"/>
                  <a:sym typeface="Cairo"/>
                </a:endParaRPr>
              </a:p>
              <a:p>
                <a:pPr lvl="0" rtl="0">
                  <a:spcBef>
                    <a:spcPts val="0"/>
                  </a:spcBef>
                  <a:spcAft>
                    <a:spcPts val="0"/>
                  </a:spcAft>
                </a:pPr>
                <a14:m>
                  <m:oMathPara xmlns:m="http://schemas.openxmlformats.org/officeDocument/2006/math">
                    <m:oMathParaPr>
                      <m:jc m:val="centerGroup"/>
                    </m:oMathParaPr>
                    <m:oMath xmlns:m="http://schemas.openxmlformats.org/officeDocument/2006/math">
                      <m:r>
                        <m:rPr>
                          <m:sty m:val="p"/>
                        </m:rPr>
                        <a:rPr lang="en-US" sz="1200" b="0" i="0" smtClean="0">
                          <a:solidFill>
                            <a:schemeClr val="lt2"/>
                          </a:solidFill>
                          <a:latin typeface="Cambria Math" panose="02040503050406030204" pitchFamily="18" charset="0"/>
                          <a:ea typeface="Cairo"/>
                          <a:cs typeface="Cairo"/>
                          <a:sym typeface="Cairo"/>
                        </a:rPr>
                        <m:t>subject</m:t>
                      </m:r>
                      <m:r>
                        <a:rPr lang="en-US" sz="1200" b="0" i="0" smtClean="0">
                          <a:solidFill>
                            <a:schemeClr val="lt2"/>
                          </a:solidFill>
                          <a:latin typeface="Cambria Math" panose="02040503050406030204" pitchFamily="18" charset="0"/>
                          <a:ea typeface="Cairo"/>
                          <a:cs typeface="Cairo"/>
                          <a:sym typeface="Cairo"/>
                        </a:rPr>
                        <m:t> </m:t>
                      </m:r>
                      <m:r>
                        <m:rPr>
                          <m:sty m:val="p"/>
                        </m:rPr>
                        <a:rPr lang="en-US" sz="1200" b="0" i="0" smtClean="0">
                          <a:solidFill>
                            <a:schemeClr val="lt2"/>
                          </a:solidFill>
                          <a:latin typeface="Cambria Math" panose="02040503050406030204" pitchFamily="18" charset="0"/>
                          <a:ea typeface="Cairo"/>
                          <a:cs typeface="Cairo"/>
                          <a:sym typeface="Cairo"/>
                        </a:rPr>
                        <m:t>to</m:t>
                      </m:r>
                      <m:r>
                        <a:rPr lang="en-US" sz="1200" b="0" i="0" smtClean="0">
                          <a:solidFill>
                            <a:schemeClr val="lt2"/>
                          </a:solidFill>
                          <a:latin typeface="Cambria Math" panose="02040503050406030204" pitchFamily="18" charset="0"/>
                          <a:ea typeface="Cairo"/>
                          <a:cs typeface="Cairo"/>
                          <a:sym typeface="Cairo"/>
                        </a:rPr>
                        <m:t> </m:t>
                      </m:r>
                      <m:r>
                        <a:rPr lang="en-US" sz="1200" b="0" i="1" smtClean="0">
                          <a:solidFill>
                            <a:schemeClr val="lt2"/>
                          </a:solidFill>
                          <a:latin typeface="Cambria Math" panose="02040503050406030204" pitchFamily="18" charset="0"/>
                          <a:ea typeface="Cairo"/>
                          <a:cs typeface="Cairo"/>
                          <a:sym typeface="Cairo"/>
                        </a:rPr>
                        <m:t>𝐺</m:t>
                      </m:r>
                      <m:d>
                        <m:dPr>
                          <m:ctrlPr>
                            <a:rPr lang="en-US" sz="1200" b="0" i="1" smtClean="0">
                              <a:solidFill>
                                <a:schemeClr val="lt2"/>
                              </a:solidFill>
                              <a:latin typeface="Cambria Math" panose="02040503050406030204" pitchFamily="18" charset="0"/>
                              <a:ea typeface="Cairo"/>
                              <a:cs typeface="Cairo"/>
                              <a:sym typeface="Cairo"/>
                            </a:rPr>
                          </m:ctrlPr>
                        </m:dPr>
                        <m:e>
                          <m:r>
                            <a:rPr lang="en-US" sz="1200" b="0" i="1" smtClean="0">
                              <a:solidFill>
                                <a:schemeClr val="lt2"/>
                              </a:solidFill>
                              <a:latin typeface="Cambria Math" panose="02040503050406030204" pitchFamily="18" charset="0"/>
                              <a:ea typeface="Cairo"/>
                              <a:cs typeface="Cairo"/>
                              <a:sym typeface="Cairo"/>
                            </a:rPr>
                            <m:t>𝑊</m:t>
                          </m:r>
                        </m:e>
                      </m:d>
                      <m:r>
                        <a:rPr lang="en-US" sz="1200" b="0" i="1" smtClean="0">
                          <a:solidFill>
                            <a:schemeClr val="lt2"/>
                          </a:solidFill>
                          <a:latin typeface="Cambria Math" panose="02040503050406030204" pitchFamily="18" charset="0"/>
                          <a:ea typeface="Cambria Math" panose="02040503050406030204" pitchFamily="18" charset="0"/>
                          <a:cs typeface="Cairo"/>
                          <a:sym typeface="Cairo"/>
                        </a:rPr>
                        <m:t>∈</m:t>
                      </m:r>
                      <m:r>
                        <a:rPr lang="en-US" sz="1200" b="0" i="1" smtClean="0">
                          <a:solidFill>
                            <a:schemeClr val="lt2"/>
                          </a:solidFill>
                          <a:latin typeface="Cambria Math" panose="02040503050406030204" pitchFamily="18" charset="0"/>
                          <a:ea typeface="Cambria Math" panose="02040503050406030204" pitchFamily="18" charset="0"/>
                          <a:cs typeface="Cairo"/>
                          <a:sym typeface="Cairo"/>
                        </a:rPr>
                        <m:t>𝐷𝐴𝐺𝑠</m:t>
                      </m:r>
                      <m:r>
                        <a:rPr lang="en-US" sz="1200" b="0" i="0" smtClean="0">
                          <a:solidFill>
                            <a:schemeClr val="lt2"/>
                          </a:solidFill>
                          <a:latin typeface="Cambria Math" panose="02040503050406030204" pitchFamily="18" charset="0"/>
                          <a:ea typeface="Cairo"/>
                          <a:cs typeface="Cairo"/>
                          <a:sym typeface="Cairo"/>
                        </a:rPr>
                        <m:t> </m:t>
                      </m:r>
                    </m:oMath>
                  </m:oMathPara>
                </a14:m>
                <a:endParaRPr lang="en-US" sz="1200" dirty="0">
                  <a:solidFill>
                    <a:schemeClr val="lt2"/>
                  </a:solidFill>
                  <a:latin typeface="Cairo"/>
                  <a:ea typeface="Cairo"/>
                  <a:cs typeface="Cairo"/>
                  <a:sym typeface="Cairo"/>
                </a:endParaRPr>
              </a:p>
              <a:p>
                <a:pPr lvl="0" rtl="0">
                  <a:spcBef>
                    <a:spcPts val="0"/>
                  </a:spcBef>
                  <a:spcAft>
                    <a:spcPts val="0"/>
                  </a:spcAft>
                </a:pPr>
                <a:endParaRPr lang="en-US" sz="1200" dirty="0">
                  <a:solidFill>
                    <a:schemeClr val="lt2"/>
                  </a:solidFill>
                  <a:latin typeface="Cairo"/>
                  <a:ea typeface="Cairo"/>
                  <a:cs typeface="Cairo"/>
                  <a:sym typeface="Cairo"/>
                </a:endParaRPr>
              </a:p>
              <a:p>
                <a:pPr lvl="0" algn="ctr"/>
                <a:r>
                  <a:rPr lang="en-US" sz="1200" dirty="0">
                    <a:solidFill>
                      <a:schemeClr val="lt2"/>
                    </a:solidFill>
                    <a:latin typeface="Cairo"/>
                    <a:ea typeface="Cairo"/>
                    <a:cs typeface="Cairo"/>
                    <a:sym typeface="Cairo"/>
                  </a:rPr>
                  <a:t>where </a:t>
                </a:r>
                <a14:m>
                  <m:oMath xmlns:m="http://schemas.openxmlformats.org/officeDocument/2006/math">
                    <m:r>
                      <a:rPr lang="en-US" sz="1200" i="1">
                        <a:solidFill>
                          <a:schemeClr val="lt2"/>
                        </a:solidFill>
                        <a:latin typeface="Cambria Math" panose="02040503050406030204" pitchFamily="18" charset="0"/>
                        <a:ea typeface="Cairo"/>
                        <a:cs typeface="Cairo"/>
                        <a:sym typeface="Cairo"/>
                      </a:rPr>
                      <m:t>𝑊</m:t>
                    </m:r>
                    <m:r>
                      <a:rPr lang="en-US" sz="1200" i="1">
                        <a:solidFill>
                          <a:schemeClr val="lt2"/>
                        </a:solidFill>
                        <a:latin typeface="Cambria Math" panose="02040503050406030204" pitchFamily="18" charset="0"/>
                        <a:ea typeface="Cambria Math" panose="02040503050406030204" pitchFamily="18" charset="0"/>
                        <a:cs typeface="Cairo"/>
                        <a:sym typeface="Cairo"/>
                      </a:rPr>
                      <m:t>∈</m:t>
                    </m:r>
                    <m:sSup>
                      <m:sSupPr>
                        <m:ctrlPr>
                          <a:rPr lang="en-US" sz="1200" i="1" smtClean="0">
                            <a:solidFill>
                              <a:schemeClr val="lt2"/>
                            </a:solidFill>
                            <a:latin typeface="Cambria Math" panose="02040503050406030204" pitchFamily="18" charset="0"/>
                            <a:ea typeface="Cambria Math" panose="02040503050406030204" pitchFamily="18" charset="0"/>
                            <a:cs typeface="Cairo"/>
                            <a:sym typeface="Cairo"/>
                          </a:rPr>
                        </m:ctrlPr>
                      </m:sSupPr>
                      <m:e>
                        <m:r>
                          <a:rPr lang="en-US" sz="1200" i="1">
                            <a:solidFill>
                              <a:schemeClr val="lt2"/>
                            </a:solidFill>
                            <a:latin typeface="Cambria Math" panose="02040503050406030204" pitchFamily="18" charset="0"/>
                            <a:ea typeface="Cambria Math" panose="02040503050406030204" pitchFamily="18" charset="0"/>
                            <a:cs typeface="Cairo"/>
                            <a:sym typeface="Cairo"/>
                          </a:rPr>
                          <m:t>ℝ</m:t>
                        </m:r>
                      </m:e>
                      <m:sup>
                        <m:r>
                          <a:rPr lang="en-US" sz="1200" b="0" i="1" smtClean="0">
                            <a:solidFill>
                              <a:schemeClr val="lt2"/>
                            </a:solidFill>
                            <a:latin typeface="Cambria Math" panose="02040503050406030204" pitchFamily="18" charset="0"/>
                            <a:ea typeface="Cambria Math" panose="02040503050406030204" pitchFamily="18" charset="0"/>
                            <a:cs typeface="Cairo"/>
                            <a:sym typeface="Cairo"/>
                          </a:rPr>
                          <m:t>𝑑</m:t>
                        </m:r>
                        <m:r>
                          <a:rPr lang="en-US" sz="1200" b="0" i="1" smtClean="0">
                            <a:solidFill>
                              <a:schemeClr val="lt2"/>
                            </a:solidFill>
                            <a:latin typeface="Cambria Math" panose="02040503050406030204" pitchFamily="18" charset="0"/>
                            <a:ea typeface="Cambria Math" panose="02040503050406030204" pitchFamily="18" charset="0"/>
                            <a:cs typeface="Cairo"/>
                            <a:sym typeface="Cairo"/>
                          </a:rPr>
                          <m:t>×</m:t>
                        </m:r>
                        <m:r>
                          <a:rPr lang="en-US" sz="1200" b="0" i="1" smtClean="0">
                            <a:solidFill>
                              <a:schemeClr val="lt2"/>
                            </a:solidFill>
                            <a:latin typeface="Cambria Math" panose="02040503050406030204" pitchFamily="18" charset="0"/>
                            <a:ea typeface="Cambria Math" panose="02040503050406030204" pitchFamily="18" charset="0"/>
                            <a:cs typeface="Cairo"/>
                            <a:sym typeface="Cairo"/>
                          </a:rPr>
                          <m:t>𝑑</m:t>
                        </m:r>
                      </m:sup>
                    </m:sSup>
                  </m:oMath>
                </a14:m>
                <a:r>
                  <a:rPr lang="en-US" sz="1200" dirty="0">
                    <a:solidFill>
                      <a:schemeClr val="lt2"/>
                    </a:solidFill>
                    <a:latin typeface="Cairo"/>
                    <a:ea typeface="Cairo"/>
                    <a:cs typeface="Cairo"/>
                    <a:sym typeface="Cairo"/>
                  </a:rPr>
                  <a:t> is the weighted adjacency matrix inducing </a:t>
                </a:r>
                <a14:m>
                  <m:oMath xmlns:m="http://schemas.openxmlformats.org/officeDocument/2006/math">
                    <m:r>
                      <a:rPr lang="en-US" sz="1200" i="1">
                        <a:solidFill>
                          <a:schemeClr val="lt2"/>
                        </a:solidFill>
                        <a:latin typeface="Cambria Math" panose="02040503050406030204" pitchFamily="18" charset="0"/>
                        <a:ea typeface="Cairo"/>
                        <a:cs typeface="Cairo"/>
                        <a:sym typeface="Cairo"/>
                      </a:rPr>
                      <m:t>𝐺</m:t>
                    </m:r>
                    <m:d>
                      <m:dPr>
                        <m:ctrlPr>
                          <a:rPr lang="en-US" sz="1200" i="1">
                            <a:solidFill>
                              <a:schemeClr val="lt2"/>
                            </a:solidFill>
                            <a:latin typeface="Cambria Math" panose="02040503050406030204" pitchFamily="18" charset="0"/>
                            <a:ea typeface="Cairo"/>
                            <a:cs typeface="Cairo"/>
                            <a:sym typeface="Cairo"/>
                          </a:rPr>
                        </m:ctrlPr>
                      </m:dPr>
                      <m:e>
                        <m:r>
                          <a:rPr lang="en-US" sz="1200" i="1">
                            <a:solidFill>
                              <a:schemeClr val="lt2"/>
                            </a:solidFill>
                            <a:latin typeface="Cambria Math" panose="02040503050406030204" pitchFamily="18" charset="0"/>
                            <a:ea typeface="Cairo"/>
                            <a:cs typeface="Cairo"/>
                            <a:sym typeface="Cairo"/>
                          </a:rPr>
                          <m:t>𝑊</m:t>
                        </m:r>
                      </m:e>
                    </m:d>
                  </m:oMath>
                </a14:m>
                <a:endParaRPr lang="en-US" sz="1200" dirty="0">
                  <a:solidFill>
                    <a:schemeClr val="lt2"/>
                  </a:solidFill>
                  <a:latin typeface="Cairo"/>
                  <a:ea typeface="Cairo"/>
                  <a:cs typeface="Cairo"/>
                  <a:sym typeface="Cairo"/>
                </a:endParaRPr>
              </a:p>
              <a:p>
                <a:pPr marL="171450" lvl="0" indent="-171450">
                  <a:buFont typeface="Arial" panose="020B0604020202020204" pitchFamily="34" charset="0"/>
                  <a:buChar char="•"/>
                </a:pPr>
                <a:r>
                  <a:rPr lang="en-US" sz="1200" dirty="0">
                    <a:solidFill>
                      <a:schemeClr val="lt2"/>
                    </a:solidFill>
                    <a:latin typeface="Cairo"/>
                    <a:ea typeface="Cairo"/>
                    <a:cs typeface="Cairo"/>
                    <a:sym typeface="Cairo"/>
                  </a:rPr>
                  <a:t>Solving this will yield a DAG.</a:t>
                </a:r>
              </a:p>
            </p:txBody>
          </p:sp>
        </mc:Choice>
        <mc:Fallback xmlns="">
          <p:sp>
            <p:nvSpPr>
              <p:cNvPr id="612" name="Google Shape;348;p31">
                <a:extLst>
                  <a:ext uri="{FF2B5EF4-FFF2-40B4-BE49-F238E27FC236}">
                    <a16:creationId xmlns:a16="http://schemas.microsoft.com/office/drawing/2014/main" id="{D8D3EF84-96D3-2838-6C75-94D23F040119}"/>
                  </a:ext>
                </a:extLst>
              </p:cNvPr>
              <p:cNvSpPr txBox="1">
                <a:spLocks noRot="1" noChangeAspect="1" noMove="1" noResize="1" noEditPoints="1" noAdjustHandles="1" noChangeArrowheads="1" noChangeShapeType="1" noTextEdit="1"/>
              </p:cNvSpPr>
              <p:nvPr/>
            </p:nvSpPr>
            <p:spPr>
              <a:xfrm>
                <a:off x="5238456" y="1482972"/>
                <a:ext cx="2739171" cy="2786505"/>
              </a:xfrm>
              <a:prstGeom prst="rect">
                <a:avLst/>
              </a:prstGeom>
              <a:blipFill>
                <a:blip r:embed="rId3"/>
                <a:stretch>
                  <a:fillRect/>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1030422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0"/>
          <p:cNvSpPr/>
          <p:nvPr/>
        </p:nvSpPr>
        <p:spPr>
          <a:xfrm rot="2514047" flipH="1">
            <a:off x="6492229" y="2871105"/>
            <a:ext cx="5552665" cy="5872126"/>
          </a:xfrm>
          <a:custGeom>
            <a:avLst/>
            <a:gdLst/>
            <a:ahLst/>
            <a:cxnLst/>
            <a:rect l="l" t="t" r="r" b="b"/>
            <a:pathLst>
              <a:path w="49641" h="52497" extrusionOk="0">
                <a:moveTo>
                  <a:pt x="29311" y="1"/>
                </a:moveTo>
                <a:cubicBezTo>
                  <a:pt x="23063" y="1"/>
                  <a:pt x="17178" y="1588"/>
                  <a:pt x="15881" y="3381"/>
                </a:cubicBezTo>
                <a:cubicBezTo>
                  <a:pt x="13153" y="7150"/>
                  <a:pt x="6162" y="6431"/>
                  <a:pt x="2497" y="12474"/>
                </a:cubicBezTo>
                <a:cubicBezTo>
                  <a:pt x="421" y="15893"/>
                  <a:pt x="1187" y="20679"/>
                  <a:pt x="2242" y="24190"/>
                </a:cubicBezTo>
                <a:cubicBezTo>
                  <a:pt x="3166" y="27264"/>
                  <a:pt x="3263" y="30518"/>
                  <a:pt x="2606" y="33660"/>
                </a:cubicBezTo>
                <a:cubicBezTo>
                  <a:pt x="1" y="46105"/>
                  <a:pt x="7953" y="50462"/>
                  <a:pt x="7953" y="50463"/>
                </a:cubicBezTo>
                <a:cubicBezTo>
                  <a:pt x="10342" y="51879"/>
                  <a:pt x="13764" y="52496"/>
                  <a:pt x="17581" y="52496"/>
                </a:cubicBezTo>
                <a:cubicBezTo>
                  <a:pt x="30650" y="52496"/>
                  <a:pt x="48354" y="45263"/>
                  <a:pt x="45121" y="38113"/>
                </a:cubicBezTo>
                <a:cubicBezTo>
                  <a:pt x="40945" y="28875"/>
                  <a:pt x="49640" y="18536"/>
                  <a:pt x="45633" y="7644"/>
                </a:cubicBezTo>
                <a:cubicBezTo>
                  <a:pt x="43532" y="1931"/>
                  <a:pt x="36201" y="1"/>
                  <a:pt x="29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txBox="1">
            <a:spLocks noGrp="1"/>
          </p:cNvSpPr>
          <p:nvPr>
            <p:ph type="title"/>
          </p:nvPr>
        </p:nvSpPr>
        <p:spPr>
          <a:xfrm>
            <a:off x="2038200" y="2314050"/>
            <a:ext cx="5067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Results</a:t>
            </a:r>
            <a:endParaRPr dirty="0"/>
          </a:p>
        </p:txBody>
      </p:sp>
      <p:sp>
        <p:nvSpPr>
          <p:cNvPr id="327" name="Google Shape;327;p30"/>
          <p:cNvSpPr/>
          <p:nvPr/>
        </p:nvSpPr>
        <p:spPr>
          <a:xfrm rot="2700000" flipH="1">
            <a:off x="-1100646" y="-4475959"/>
            <a:ext cx="5552704" cy="5872169"/>
          </a:xfrm>
          <a:custGeom>
            <a:avLst/>
            <a:gdLst/>
            <a:ahLst/>
            <a:cxnLst/>
            <a:rect l="l" t="t" r="r" b="b"/>
            <a:pathLst>
              <a:path w="49641" h="52497" extrusionOk="0">
                <a:moveTo>
                  <a:pt x="29311" y="1"/>
                </a:moveTo>
                <a:cubicBezTo>
                  <a:pt x="23063" y="1"/>
                  <a:pt x="17178" y="1588"/>
                  <a:pt x="15881" y="3381"/>
                </a:cubicBezTo>
                <a:cubicBezTo>
                  <a:pt x="13153" y="7150"/>
                  <a:pt x="6162" y="6431"/>
                  <a:pt x="2497" y="12474"/>
                </a:cubicBezTo>
                <a:cubicBezTo>
                  <a:pt x="421" y="15893"/>
                  <a:pt x="1187" y="20679"/>
                  <a:pt x="2242" y="24190"/>
                </a:cubicBezTo>
                <a:cubicBezTo>
                  <a:pt x="3166" y="27264"/>
                  <a:pt x="3263" y="30518"/>
                  <a:pt x="2606" y="33660"/>
                </a:cubicBezTo>
                <a:cubicBezTo>
                  <a:pt x="1" y="46105"/>
                  <a:pt x="7953" y="50462"/>
                  <a:pt x="7953" y="50463"/>
                </a:cubicBezTo>
                <a:cubicBezTo>
                  <a:pt x="10342" y="51879"/>
                  <a:pt x="13764" y="52496"/>
                  <a:pt x="17581" y="52496"/>
                </a:cubicBezTo>
                <a:cubicBezTo>
                  <a:pt x="30650" y="52496"/>
                  <a:pt x="48354" y="45263"/>
                  <a:pt x="45121" y="38113"/>
                </a:cubicBezTo>
                <a:cubicBezTo>
                  <a:pt x="40945" y="28875"/>
                  <a:pt x="49640" y="18536"/>
                  <a:pt x="45633" y="7644"/>
                </a:cubicBezTo>
                <a:cubicBezTo>
                  <a:pt x="43532" y="1931"/>
                  <a:pt x="36201" y="1"/>
                  <a:pt x="29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rot="9973362" flipH="1">
            <a:off x="1436856" y="-110513"/>
            <a:ext cx="1125382" cy="1891848"/>
          </a:xfrm>
          <a:custGeom>
            <a:avLst/>
            <a:gdLst/>
            <a:ahLst/>
            <a:cxnLst/>
            <a:rect l="l" t="t" r="r" b="b"/>
            <a:pathLst>
              <a:path w="11650" h="19584" extrusionOk="0">
                <a:moveTo>
                  <a:pt x="5508" y="1"/>
                </a:moveTo>
                <a:cubicBezTo>
                  <a:pt x="5508" y="1"/>
                  <a:pt x="4687" y="1171"/>
                  <a:pt x="4744" y="2091"/>
                </a:cubicBezTo>
                <a:cubicBezTo>
                  <a:pt x="4802" y="3012"/>
                  <a:pt x="6522" y="4376"/>
                  <a:pt x="6715" y="5080"/>
                </a:cubicBezTo>
                <a:cubicBezTo>
                  <a:pt x="6835" y="5517"/>
                  <a:pt x="6758" y="6095"/>
                  <a:pt x="6683" y="6470"/>
                </a:cubicBezTo>
                <a:cubicBezTo>
                  <a:pt x="6604" y="6578"/>
                  <a:pt x="6523" y="6687"/>
                  <a:pt x="6439" y="6795"/>
                </a:cubicBezTo>
                <a:cubicBezTo>
                  <a:pt x="6078" y="7265"/>
                  <a:pt x="5684" y="7737"/>
                  <a:pt x="5283" y="8219"/>
                </a:cubicBezTo>
                <a:cubicBezTo>
                  <a:pt x="4950" y="8620"/>
                  <a:pt x="4611" y="9028"/>
                  <a:pt x="4285" y="9453"/>
                </a:cubicBezTo>
                <a:cubicBezTo>
                  <a:pt x="4723" y="8407"/>
                  <a:pt x="5156" y="7012"/>
                  <a:pt x="4778" y="6213"/>
                </a:cubicBezTo>
                <a:cubicBezTo>
                  <a:pt x="4119" y="4817"/>
                  <a:pt x="3107" y="4247"/>
                  <a:pt x="3107" y="4247"/>
                </a:cubicBezTo>
                <a:lnTo>
                  <a:pt x="3107" y="4247"/>
                </a:lnTo>
                <a:cubicBezTo>
                  <a:pt x="2459" y="6183"/>
                  <a:pt x="3788" y="8001"/>
                  <a:pt x="4037" y="8665"/>
                </a:cubicBezTo>
                <a:cubicBezTo>
                  <a:pt x="4153" y="8977"/>
                  <a:pt x="4071" y="9468"/>
                  <a:pt x="3949" y="9904"/>
                </a:cubicBezTo>
                <a:cubicBezTo>
                  <a:pt x="3620" y="10366"/>
                  <a:pt x="3319" y="10857"/>
                  <a:pt x="3102" y="11395"/>
                </a:cubicBezTo>
                <a:cubicBezTo>
                  <a:pt x="3068" y="11470"/>
                  <a:pt x="3044" y="11550"/>
                  <a:pt x="3019" y="11629"/>
                </a:cubicBezTo>
                <a:cubicBezTo>
                  <a:pt x="2995" y="11710"/>
                  <a:pt x="2965" y="11784"/>
                  <a:pt x="2947" y="11869"/>
                </a:cubicBezTo>
                <a:lnTo>
                  <a:pt x="2893" y="12127"/>
                </a:lnTo>
                <a:cubicBezTo>
                  <a:pt x="2883" y="12171"/>
                  <a:pt x="2880" y="12209"/>
                  <a:pt x="2877" y="12247"/>
                </a:cubicBezTo>
                <a:lnTo>
                  <a:pt x="2866" y="12361"/>
                </a:lnTo>
                <a:lnTo>
                  <a:pt x="2854" y="12476"/>
                </a:lnTo>
                <a:lnTo>
                  <a:pt x="2853" y="12491"/>
                </a:lnTo>
                <a:lnTo>
                  <a:pt x="2852" y="12512"/>
                </a:lnTo>
                <a:lnTo>
                  <a:pt x="2852" y="12519"/>
                </a:lnTo>
                <a:lnTo>
                  <a:pt x="2852" y="12549"/>
                </a:lnTo>
                <a:lnTo>
                  <a:pt x="2852" y="12608"/>
                </a:lnTo>
                <a:cubicBezTo>
                  <a:pt x="2852" y="12686"/>
                  <a:pt x="2851" y="12764"/>
                  <a:pt x="2851" y="12841"/>
                </a:cubicBezTo>
                <a:cubicBezTo>
                  <a:pt x="2852" y="12997"/>
                  <a:pt x="2847" y="13151"/>
                  <a:pt x="2860" y="13303"/>
                </a:cubicBezTo>
                <a:cubicBezTo>
                  <a:pt x="2867" y="13428"/>
                  <a:pt x="2874" y="13550"/>
                  <a:pt x="2881" y="13671"/>
                </a:cubicBezTo>
                <a:cubicBezTo>
                  <a:pt x="2666" y="13257"/>
                  <a:pt x="2408" y="12673"/>
                  <a:pt x="2458" y="12327"/>
                </a:cubicBezTo>
                <a:cubicBezTo>
                  <a:pt x="2543" y="11752"/>
                  <a:pt x="2412" y="10075"/>
                  <a:pt x="813" y="8832"/>
                </a:cubicBezTo>
                <a:cubicBezTo>
                  <a:pt x="813" y="8832"/>
                  <a:pt x="0" y="10027"/>
                  <a:pt x="566" y="11513"/>
                </a:cubicBezTo>
                <a:cubicBezTo>
                  <a:pt x="1096" y="12905"/>
                  <a:pt x="1881" y="12421"/>
                  <a:pt x="2933" y="14195"/>
                </a:cubicBezTo>
                <a:cubicBezTo>
                  <a:pt x="2933" y="14197"/>
                  <a:pt x="2933" y="14198"/>
                  <a:pt x="2933" y="14200"/>
                </a:cubicBezTo>
                <a:cubicBezTo>
                  <a:pt x="2943" y="14273"/>
                  <a:pt x="2951" y="14345"/>
                  <a:pt x="2959" y="14418"/>
                </a:cubicBezTo>
                <a:cubicBezTo>
                  <a:pt x="2970" y="14489"/>
                  <a:pt x="2982" y="14560"/>
                  <a:pt x="2993" y="14631"/>
                </a:cubicBezTo>
                <a:cubicBezTo>
                  <a:pt x="3017" y="14773"/>
                  <a:pt x="3036" y="14913"/>
                  <a:pt x="3063" y="15050"/>
                </a:cubicBezTo>
                <a:cubicBezTo>
                  <a:pt x="3170" y="15599"/>
                  <a:pt x="3297" y="16112"/>
                  <a:pt x="3440" y="16578"/>
                </a:cubicBezTo>
                <a:cubicBezTo>
                  <a:pt x="3584" y="17042"/>
                  <a:pt x="3732" y="17465"/>
                  <a:pt x="3884" y="17831"/>
                </a:cubicBezTo>
                <a:cubicBezTo>
                  <a:pt x="4030" y="18200"/>
                  <a:pt x="4179" y="18514"/>
                  <a:pt x="4305" y="18773"/>
                </a:cubicBezTo>
                <a:cubicBezTo>
                  <a:pt x="4374" y="18901"/>
                  <a:pt x="4430" y="19016"/>
                  <a:pt x="4488" y="19116"/>
                </a:cubicBezTo>
                <a:cubicBezTo>
                  <a:pt x="4517" y="19165"/>
                  <a:pt x="4544" y="19211"/>
                  <a:pt x="4569" y="19253"/>
                </a:cubicBezTo>
                <a:cubicBezTo>
                  <a:pt x="4591" y="19294"/>
                  <a:pt x="4625" y="19342"/>
                  <a:pt x="4649" y="19380"/>
                </a:cubicBezTo>
                <a:cubicBezTo>
                  <a:pt x="4675" y="19418"/>
                  <a:pt x="4697" y="19452"/>
                  <a:pt x="4717" y="19481"/>
                </a:cubicBezTo>
                <a:cubicBezTo>
                  <a:pt x="4734" y="19503"/>
                  <a:pt x="4750" y="19523"/>
                  <a:pt x="4761" y="19537"/>
                </a:cubicBezTo>
                <a:cubicBezTo>
                  <a:pt x="4785" y="19568"/>
                  <a:pt x="4797" y="19584"/>
                  <a:pt x="4797" y="19584"/>
                </a:cubicBezTo>
                <a:lnTo>
                  <a:pt x="5338" y="19133"/>
                </a:lnTo>
                <a:cubicBezTo>
                  <a:pt x="5338" y="19133"/>
                  <a:pt x="5325" y="19118"/>
                  <a:pt x="5301" y="19088"/>
                </a:cubicBezTo>
                <a:cubicBezTo>
                  <a:pt x="5288" y="19072"/>
                  <a:pt x="5273" y="19054"/>
                  <a:pt x="5255" y="19032"/>
                </a:cubicBezTo>
                <a:cubicBezTo>
                  <a:pt x="5243" y="19015"/>
                  <a:pt x="5229" y="18993"/>
                  <a:pt x="5213" y="18971"/>
                </a:cubicBezTo>
                <a:cubicBezTo>
                  <a:pt x="5197" y="18945"/>
                  <a:pt x="5182" y="18926"/>
                  <a:pt x="5158" y="18887"/>
                </a:cubicBezTo>
                <a:cubicBezTo>
                  <a:pt x="5135" y="18850"/>
                  <a:pt x="5111" y="18810"/>
                  <a:pt x="5085" y="18767"/>
                </a:cubicBezTo>
                <a:cubicBezTo>
                  <a:pt x="5030" y="18683"/>
                  <a:pt x="4975" y="18574"/>
                  <a:pt x="4908" y="18459"/>
                </a:cubicBezTo>
                <a:cubicBezTo>
                  <a:pt x="4784" y="18221"/>
                  <a:pt x="4633" y="17928"/>
                  <a:pt x="4483" y="17579"/>
                </a:cubicBezTo>
                <a:cubicBezTo>
                  <a:pt x="4329" y="17234"/>
                  <a:pt x="4176" y="16833"/>
                  <a:pt x="4025" y="16390"/>
                </a:cubicBezTo>
                <a:cubicBezTo>
                  <a:pt x="3875" y="15947"/>
                  <a:pt x="3740" y="15460"/>
                  <a:pt x="3621" y="14937"/>
                </a:cubicBezTo>
                <a:cubicBezTo>
                  <a:pt x="3593" y="14807"/>
                  <a:pt x="3571" y="14673"/>
                  <a:pt x="3544" y="14538"/>
                </a:cubicBezTo>
                <a:cubicBezTo>
                  <a:pt x="3531" y="14470"/>
                  <a:pt x="3518" y="14402"/>
                  <a:pt x="3505" y="14335"/>
                </a:cubicBezTo>
                <a:cubicBezTo>
                  <a:pt x="3495" y="14266"/>
                  <a:pt x="3486" y="14197"/>
                  <a:pt x="3475" y="14128"/>
                </a:cubicBezTo>
                <a:cubicBezTo>
                  <a:pt x="3457" y="13988"/>
                  <a:pt x="3435" y="13848"/>
                  <a:pt x="3418" y="13706"/>
                </a:cubicBezTo>
                <a:cubicBezTo>
                  <a:pt x="3416" y="13684"/>
                  <a:pt x="3414" y="13660"/>
                  <a:pt x="3412" y="13637"/>
                </a:cubicBezTo>
                <a:cubicBezTo>
                  <a:pt x="3509" y="13116"/>
                  <a:pt x="3684" y="12518"/>
                  <a:pt x="3997" y="12084"/>
                </a:cubicBezTo>
                <a:cubicBezTo>
                  <a:pt x="4134" y="11894"/>
                  <a:pt x="4286" y="11821"/>
                  <a:pt x="4453" y="11821"/>
                </a:cubicBezTo>
                <a:cubicBezTo>
                  <a:pt x="4980" y="11821"/>
                  <a:pt x="5658" y="12540"/>
                  <a:pt x="6493" y="12540"/>
                </a:cubicBezTo>
                <a:cubicBezTo>
                  <a:pt x="6717" y="12540"/>
                  <a:pt x="6952" y="12488"/>
                  <a:pt x="7198" y="12357"/>
                </a:cubicBezTo>
                <a:cubicBezTo>
                  <a:pt x="8654" y="11584"/>
                  <a:pt x="8935" y="9319"/>
                  <a:pt x="8935" y="9319"/>
                </a:cubicBezTo>
                <a:lnTo>
                  <a:pt x="8935" y="9319"/>
                </a:lnTo>
                <a:cubicBezTo>
                  <a:pt x="8033" y="10348"/>
                  <a:pt x="5136" y="10791"/>
                  <a:pt x="4140" y="11377"/>
                </a:cubicBezTo>
                <a:cubicBezTo>
                  <a:pt x="3729" y="11618"/>
                  <a:pt x="3492" y="12148"/>
                  <a:pt x="3356" y="12694"/>
                </a:cubicBezTo>
                <a:lnTo>
                  <a:pt x="3354" y="12613"/>
                </a:lnTo>
                <a:lnTo>
                  <a:pt x="3353" y="12558"/>
                </a:lnTo>
                <a:lnTo>
                  <a:pt x="3352" y="12529"/>
                </a:lnTo>
                <a:lnTo>
                  <a:pt x="3352" y="12524"/>
                </a:lnTo>
                <a:lnTo>
                  <a:pt x="3352" y="12516"/>
                </a:lnTo>
                <a:lnTo>
                  <a:pt x="3360" y="12401"/>
                </a:lnTo>
                <a:lnTo>
                  <a:pt x="3367" y="12286"/>
                </a:lnTo>
                <a:cubicBezTo>
                  <a:pt x="3369" y="12247"/>
                  <a:pt x="3373" y="12209"/>
                  <a:pt x="3381" y="12178"/>
                </a:cubicBezTo>
                <a:lnTo>
                  <a:pt x="3418" y="11979"/>
                </a:lnTo>
                <a:cubicBezTo>
                  <a:pt x="3428" y="11912"/>
                  <a:pt x="3456" y="11840"/>
                  <a:pt x="3473" y="11771"/>
                </a:cubicBezTo>
                <a:cubicBezTo>
                  <a:pt x="3494" y="11701"/>
                  <a:pt x="3512" y="11630"/>
                  <a:pt x="3541" y="11561"/>
                </a:cubicBezTo>
                <a:cubicBezTo>
                  <a:pt x="3746" y="11005"/>
                  <a:pt x="4069" y="10467"/>
                  <a:pt x="4428" y="9954"/>
                </a:cubicBezTo>
                <a:cubicBezTo>
                  <a:pt x="4699" y="9563"/>
                  <a:pt x="4990" y="9182"/>
                  <a:pt x="5283" y="8807"/>
                </a:cubicBezTo>
                <a:cubicBezTo>
                  <a:pt x="6254" y="8489"/>
                  <a:pt x="8530" y="8245"/>
                  <a:pt x="9491" y="7952"/>
                </a:cubicBezTo>
                <a:cubicBezTo>
                  <a:pt x="10628" y="7605"/>
                  <a:pt x="11391" y="5088"/>
                  <a:pt x="11391" y="5088"/>
                </a:cubicBezTo>
                <a:cubicBezTo>
                  <a:pt x="11390" y="5088"/>
                  <a:pt x="11389" y="5088"/>
                  <a:pt x="11388" y="5088"/>
                </a:cubicBezTo>
                <a:cubicBezTo>
                  <a:pt x="10562" y="5088"/>
                  <a:pt x="8285" y="6255"/>
                  <a:pt x="7419" y="7520"/>
                </a:cubicBezTo>
                <a:cubicBezTo>
                  <a:pt x="6885" y="8301"/>
                  <a:pt x="6235" y="8451"/>
                  <a:pt x="5813" y="8451"/>
                </a:cubicBezTo>
                <a:cubicBezTo>
                  <a:pt x="5721" y="8451"/>
                  <a:pt x="5641" y="8444"/>
                  <a:pt x="5574" y="8435"/>
                </a:cubicBezTo>
                <a:cubicBezTo>
                  <a:pt x="5958" y="7946"/>
                  <a:pt x="6338" y="7464"/>
                  <a:pt x="6687" y="6980"/>
                </a:cubicBezTo>
                <a:cubicBezTo>
                  <a:pt x="7040" y="6494"/>
                  <a:pt x="7362" y="6007"/>
                  <a:pt x="7627" y="5519"/>
                </a:cubicBezTo>
                <a:cubicBezTo>
                  <a:pt x="7737" y="5316"/>
                  <a:pt x="7837" y="5114"/>
                  <a:pt x="7926" y="4913"/>
                </a:cubicBezTo>
                <a:cubicBezTo>
                  <a:pt x="8610" y="4464"/>
                  <a:pt x="10534" y="3582"/>
                  <a:pt x="11054" y="2761"/>
                </a:cubicBezTo>
                <a:cubicBezTo>
                  <a:pt x="11649" y="1822"/>
                  <a:pt x="11303" y="897"/>
                  <a:pt x="11303" y="897"/>
                </a:cubicBezTo>
                <a:lnTo>
                  <a:pt x="11303" y="897"/>
                </a:lnTo>
                <a:cubicBezTo>
                  <a:pt x="10224" y="1024"/>
                  <a:pt x="9570" y="2424"/>
                  <a:pt x="9257" y="3493"/>
                </a:cubicBezTo>
                <a:cubicBezTo>
                  <a:pt x="9013" y="4327"/>
                  <a:pt x="8338" y="4552"/>
                  <a:pt x="8051" y="4611"/>
                </a:cubicBezTo>
                <a:cubicBezTo>
                  <a:pt x="8121" y="4431"/>
                  <a:pt x="8181" y="4252"/>
                  <a:pt x="8230" y="4075"/>
                </a:cubicBezTo>
                <a:cubicBezTo>
                  <a:pt x="8300" y="3842"/>
                  <a:pt x="8338" y="3610"/>
                  <a:pt x="8373" y="3390"/>
                </a:cubicBezTo>
                <a:cubicBezTo>
                  <a:pt x="8382" y="3279"/>
                  <a:pt x="8391" y="3171"/>
                  <a:pt x="8400" y="3066"/>
                </a:cubicBezTo>
                <a:cubicBezTo>
                  <a:pt x="8411" y="2961"/>
                  <a:pt x="8400" y="2859"/>
                  <a:pt x="8401" y="2760"/>
                </a:cubicBezTo>
                <a:cubicBezTo>
                  <a:pt x="8400" y="2710"/>
                  <a:pt x="8399" y="2661"/>
                  <a:pt x="8399" y="2614"/>
                </a:cubicBezTo>
                <a:cubicBezTo>
                  <a:pt x="8397" y="2565"/>
                  <a:pt x="8389" y="2519"/>
                  <a:pt x="8384" y="2473"/>
                </a:cubicBezTo>
                <a:cubicBezTo>
                  <a:pt x="8373" y="2380"/>
                  <a:pt x="8362" y="2292"/>
                  <a:pt x="8352" y="2208"/>
                </a:cubicBezTo>
                <a:cubicBezTo>
                  <a:pt x="8318" y="2039"/>
                  <a:pt x="8281" y="1886"/>
                  <a:pt x="8247" y="1749"/>
                </a:cubicBezTo>
                <a:cubicBezTo>
                  <a:pt x="8200" y="1615"/>
                  <a:pt x="8159" y="1495"/>
                  <a:pt x="8123" y="1391"/>
                </a:cubicBezTo>
                <a:cubicBezTo>
                  <a:pt x="8085" y="1288"/>
                  <a:pt x="8039" y="1206"/>
                  <a:pt x="8009" y="1137"/>
                </a:cubicBezTo>
                <a:cubicBezTo>
                  <a:pt x="7945" y="999"/>
                  <a:pt x="7911" y="926"/>
                  <a:pt x="7911" y="926"/>
                </a:cubicBezTo>
                <a:lnTo>
                  <a:pt x="7797" y="985"/>
                </a:lnTo>
                <a:cubicBezTo>
                  <a:pt x="7797" y="985"/>
                  <a:pt x="7829" y="1057"/>
                  <a:pt x="7886" y="1192"/>
                </a:cubicBezTo>
                <a:cubicBezTo>
                  <a:pt x="7914" y="1260"/>
                  <a:pt x="7956" y="1341"/>
                  <a:pt x="7990" y="1441"/>
                </a:cubicBezTo>
                <a:cubicBezTo>
                  <a:pt x="8022" y="1543"/>
                  <a:pt x="8059" y="1659"/>
                  <a:pt x="8100" y="1790"/>
                </a:cubicBezTo>
                <a:cubicBezTo>
                  <a:pt x="8129" y="1923"/>
                  <a:pt x="8160" y="2071"/>
                  <a:pt x="8189" y="2232"/>
                </a:cubicBezTo>
                <a:cubicBezTo>
                  <a:pt x="8196" y="2315"/>
                  <a:pt x="8204" y="2399"/>
                  <a:pt x="8211" y="2487"/>
                </a:cubicBezTo>
                <a:cubicBezTo>
                  <a:pt x="8214" y="2532"/>
                  <a:pt x="8221" y="2577"/>
                  <a:pt x="8223" y="2622"/>
                </a:cubicBezTo>
                <a:cubicBezTo>
                  <a:pt x="8221" y="2668"/>
                  <a:pt x="8220" y="2715"/>
                  <a:pt x="8220" y="2762"/>
                </a:cubicBezTo>
                <a:cubicBezTo>
                  <a:pt x="8216" y="2857"/>
                  <a:pt x="8224" y="2954"/>
                  <a:pt x="8211" y="3055"/>
                </a:cubicBezTo>
                <a:cubicBezTo>
                  <a:pt x="8200" y="3155"/>
                  <a:pt x="8188" y="3258"/>
                  <a:pt x="8176" y="3362"/>
                </a:cubicBezTo>
                <a:cubicBezTo>
                  <a:pt x="8136" y="3572"/>
                  <a:pt x="8094" y="3791"/>
                  <a:pt x="8021" y="4014"/>
                </a:cubicBezTo>
                <a:cubicBezTo>
                  <a:pt x="7883" y="4461"/>
                  <a:pt x="7670" y="4925"/>
                  <a:pt x="7399" y="5391"/>
                </a:cubicBezTo>
                <a:cubicBezTo>
                  <a:pt x="7254" y="5639"/>
                  <a:pt x="7093" y="5888"/>
                  <a:pt x="6920" y="6138"/>
                </a:cubicBezTo>
                <a:cubicBezTo>
                  <a:pt x="6878" y="5486"/>
                  <a:pt x="6780" y="3724"/>
                  <a:pt x="6842" y="2807"/>
                </a:cubicBezTo>
                <a:cubicBezTo>
                  <a:pt x="6922" y="1670"/>
                  <a:pt x="5508" y="1"/>
                  <a:pt x="55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rot="8099883">
            <a:off x="548352" y="-254793"/>
            <a:ext cx="1549853" cy="2436780"/>
          </a:xfrm>
          <a:custGeom>
            <a:avLst/>
            <a:gdLst/>
            <a:ahLst/>
            <a:cxnLst/>
            <a:rect l="l" t="t" r="r" b="b"/>
            <a:pathLst>
              <a:path w="29840" h="46918" extrusionOk="0">
                <a:moveTo>
                  <a:pt x="21115" y="4482"/>
                </a:moveTo>
                <a:cubicBezTo>
                  <a:pt x="21131" y="4482"/>
                  <a:pt x="21146" y="4491"/>
                  <a:pt x="21153" y="4507"/>
                </a:cubicBezTo>
                <a:lnTo>
                  <a:pt x="21153" y="4508"/>
                </a:lnTo>
                <a:cubicBezTo>
                  <a:pt x="21176" y="4561"/>
                  <a:pt x="21282" y="4713"/>
                  <a:pt x="21403" y="4889"/>
                </a:cubicBezTo>
                <a:cubicBezTo>
                  <a:pt x="22364" y="6279"/>
                  <a:pt x="25286" y="10508"/>
                  <a:pt x="22851" y="14872"/>
                </a:cubicBezTo>
                <a:cubicBezTo>
                  <a:pt x="22645" y="15243"/>
                  <a:pt x="22393" y="15628"/>
                  <a:pt x="22103" y="16028"/>
                </a:cubicBezTo>
                <a:cubicBezTo>
                  <a:pt x="22081" y="16058"/>
                  <a:pt x="22106" y="16093"/>
                  <a:pt x="22136" y="16093"/>
                </a:cubicBezTo>
                <a:cubicBezTo>
                  <a:pt x="22144" y="16093"/>
                  <a:pt x="22152" y="16091"/>
                  <a:pt x="22160" y="16085"/>
                </a:cubicBezTo>
                <a:cubicBezTo>
                  <a:pt x="23978" y="14751"/>
                  <a:pt x="25668" y="14404"/>
                  <a:pt x="25691" y="14399"/>
                </a:cubicBezTo>
                <a:lnTo>
                  <a:pt x="25692" y="14399"/>
                </a:lnTo>
                <a:cubicBezTo>
                  <a:pt x="25694" y="14399"/>
                  <a:pt x="25697" y="14398"/>
                  <a:pt x="25699" y="14398"/>
                </a:cubicBezTo>
                <a:cubicBezTo>
                  <a:pt x="25718" y="14398"/>
                  <a:pt x="25735" y="14412"/>
                  <a:pt x="25739" y="14431"/>
                </a:cubicBezTo>
                <a:lnTo>
                  <a:pt x="25777" y="14618"/>
                </a:lnTo>
                <a:cubicBezTo>
                  <a:pt x="25781" y="14641"/>
                  <a:pt x="25767" y="14662"/>
                  <a:pt x="25745" y="14666"/>
                </a:cubicBezTo>
                <a:lnTo>
                  <a:pt x="25744" y="14666"/>
                </a:lnTo>
                <a:cubicBezTo>
                  <a:pt x="25716" y="14672"/>
                  <a:pt x="22962" y="15249"/>
                  <a:pt x="20754" y="17728"/>
                </a:cubicBezTo>
                <a:cubicBezTo>
                  <a:pt x="20284" y="18284"/>
                  <a:pt x="19773" y="18867"/>
                  <a:pt x="19237" y="19480"/>
                </a:cubicBezTo>
                <a:cubicBezTo>
                  <a:pt x="18600" y="20206"/>
                  <a:pt x="17928" y="20974"/>
                  <a:pt x="17245" y="21786"/>
                </a:cubicBezTo>
                <a:cubicBezTo>
                  <a:pt x="17242" y="21790"/>
                  <a:pt x="17239" y="21794"/>
                  <a:pt x="17235" y="21798"/>
                </a:cubicBezTo>
                <a:lnTo>
                  <a:pt x="17209" y="21830"/>
                </a:lnTo>
                <a:lnTo>
                  <a:pt x="17208" y="21829"/>
                </a:lnTo>
                <a:cubicBezTo>
                  <a:pt x="16083" y="23170"/>
                  <a:pt x="14932" y="24634"/>
                  <a:pt x="13868" y="26240"/>
                </a:cubicBezTo>
                <a:cubicBezTo>
                  <a:pt x="13849" y="26270"/>
                  <a:pt x="13873" y="26304"/>
                  <a:pt x="13902" y="26304"/>
                </a:cubicBezTo>
                <a:cubicBezTo>
                  <a:pt x="13910" y="26304"/>
                  <a:pt x="13919" y="26302"/>
                  <a:pt x="13927" y="26296"/>
                </a:cubicBezTo>
                <a:cubicBezTo>
                  <a:pt x="14079" y="26181"/>
                  <a:pt x="14236" y="26076"/>
                  <a:pt x="14401" y="25980"/>
                </a:cubicBezTo>
                <a:cubicBezTo>
                  <a:pt x="15011" y="25624"/>
                  <a:pt x="15700" y="25402"/>
                  <a:pt x="16449" y="25322"/>
                </a:cubicBezTo>
                <a:cubicBezTo>
                  <a:pt x="16676" y="25297"/>
                  <a:pt x="16894" y="25287"/>
                  <a:pt x="17100" y="25287"/>
                </a:cubicBezTo>
                <a:cubicBezTo>
                  <a:pt x="18058" y="25287"/>
                  <a:pt x="18753" y="25505"/>
                  <a:pt x="18788" y="25516"/>
                </a:cubicBezTo>
                <a:lnTo>
                  <a:pt x="18789" y="25517"/>
                </a:lnTo>
                <a:cubicBezTo>
                  <a:pt x="18811" y="25523"/>
                  <a:pt x="18822" y="25547"/>
                  <a:pt x="18815" y="25569"/>
                </a:cubicBezTo>
                <a:lnTo>
                  <a:pt x="18753" y="25750"/>
                </a:lnTo>
                <a:cubicBezTo>
                  <a:pt x="18747" y="25767"/>
                  <a:pt x="18732" y="25777"/>
                  <a:pt x="18715" y="25777"/>
                </a:cubicBezTo>
                <a:cubicBezTo>
                  <a:pt x="18710" y="25777"/>
                  <a:pt x="18706" y="25777"/>
                  <a:pt x="18702" y="25775"/>
                </a:cubicBezTo>
                <a:lnTo>
                  <a:pt x="18702" y="25774"/>
                </a:lnTo>
                <a:cubicBezTo>
                  <a:pt x="18693" y="25772"/>
                  <a:pt x="18027" y="25559"/>
                  <a:pt x="17104" y="25559"/>
                </a:cubicBezTo>
                <a:cubicBezTo>
                  <a:pt x="16907" y="25559"/>
                  <a:pt x="16698" y="25569"/>
                  <a:pt x="16481" y="25592"/>
                </a:cubicBezTo>
                <a:cubicBezTo>
                  <a:pt x="15365" y="25713"/>
                  <a:pt x="13810" y="26240"/>
                  <a:pt x="12743" y="28064"/>
                </a:cubicBezTo>
                <a:lnTo>
                  <a:pt x="12722" y="28100"/>
                </a:lnTo>
                <a:lnTo>
                  <a:pt x="12720" y="28098"/>
                </a:lnTo>
                <a:cubicBezTo>
                  <a:pt x="11864" y="29594"/>
                  <a:pt x="11107" y="31203"/>
                  <a:pt x="10523" y="32940"/>
                </a:cubicBezTo>
                <a:cubicBezTo>
                  <a:pt x="10486" y="33072"/>
                  <a:pt x="10443" y="33202"/>
                  <a:pt x="10397" y="33333"/>
                </a:cubicBezTo>
                <a:lnTo>
                  <a:pt x="10383" y="33371"/>
                </a:lnTo>
                <a:cubicBezTo>
                  <a:pt x="10085" y="34317"/>
                  <a:pt x="9839" y="35301"/>
                  <a:pt x="9657" y="36324"/>
                </a:cubicBezTo>
                <a:cubicBezTo>
                  <a:pt x="9652" y="36352"/>
                  <a:pt x="9674" y="36372"/>
                  <a:pt x="9698" y="36372"/>
                </a:cubicBezTo>
                <a:cubicBezTo>
                  <a:pt x="9711" y="36372"/>
                  <a:pt x="9725" y="36366"/>
                  <a:pt x="9733" y="36350"/>
                </a:cubicBezTo>
                <a:cubicBezTo>
                  <a:pt x="11159" y="33744"/>
                  <a:pt x="13187" y="32435"/>
                  <a:pt x="13210" y="32421"/>
                </a:cubicBezTo>
                <a:lnTo>
                  <a:pt x="13211" y="32420"/>
                </a:lnTo>
                <a:cubicBezTo>
                  <a:pt x="13217" y="32416"/>
                  <a:pt x="13225" y="32414"/>
                  <a:pt x="13232" y="32414"/>
                </a:cubicBezTo>
                <a:cubicBezTo>
                  <a:pt x="13246" y="32414"/>
                  <a:pt x="13259" y="32420"/>
                  <a:pt x="13266" y="32432"/>
                </a:cubicBezTo>
                <a:lnTo>
                  <a:pt x="13371" y="32594"/>
                </a:lnTo>
                <a:cubicBezTo>
                  <a:pt x="13384" y="32612"/>
                  <a:pt x="13378" y="32638"/>
                  <a:pt x="13359" y="32649"/>
                </a:cubicBezTo>
                <a:lnTo>
                  <a:pt x="13359" y="32650"/>
                </a:lnTo>
                <a:cubicBezTo>
                  <a:pt x="13333" y="32666"/>
                  <a:pt x="10834" y="34278"/>
                  <a:pt x="9480" y="37508"/>
                </a:cubicBezTo>
                <a:cubicBezTo>
                  <a:pt x="9478" y="37512"/>
                  <a:pt x="9477" y="37516"/>
                  <a:pt x="9477" y="37520"/>
                </a:cubicBezTo>
                <a:cubicBezTo>
                  <a:pt x="9354" y="38502"/>
                  <a:pt x="9292" y="39519"/>
                  <a:pt x="9299" y="40573"/>
                </a:cubicBezTo>
                <a:cubicBezTo>
                  <a:pt x="9299" y="40596"/>
                  <a:pt x="9280" y="40614"/>
                  <a:pt x="9258" y="40614"/>
                </a:cubicBezTo>
                <a:lnTo>
                  <a:pt x="9064" y="40615"/>
                </a:lnTo>
                <a:cubicBezTo>
                  <a:pt x="9042" y="40615"/>
                  <a:pt x="9024" y="40598"/>
                  <a:pt x="9023" y="40575"/>
                </a:cubicBezTo>
                <a:lnTo>
                  <a:pt x="9023" y="40574"/>
                </a:lnTo>
                <a:cubicBezTo>
                  <a:pt x="9017" y="39533"/>
                  <a:pt x="9077" y="38528"/>
                  <a:pt x="9195" y="37557"/>
                </a:cubicBezTo>
                <a:lnTo>
                  <a:pt x="9208" y="37445"/>
                </a:lnTo>
                <a:cubicBezTo>
                  <a:pt x="9414" y="35812"/>
                  <a:pt x="9782" y="34274"/>
                  <a:pt x="10271" y="32826"/>
                </a:cubicBezTo>
                <a:cubicBezTo>
                  <a:pt x="11418" y="28731"/>
                  <a:pt x="7709" y="25787"/>
                  <a:pt x="7670" y="25756"/>
                </a:cubicBezTo>
                <a:cubicBezTo>
                  <a:pt x="7652" y="25742"/>
                  <a:pt x="7649" y="25717"/>
                  <a:pt x="7663" y="25698"/>
                </a:cubicBezTo>
                <a:lnTo>
                  <a:pt x="7783" y="25548"/>
                </a:lnTo>
                <a:cubicBezTo>
                  <a:pt x="7791" y="25538"/>
                  <a:pt x="7802" y="25533"/>
                  <a:pt x="7814" y="25533"/>
                </a:cubicBezTo>
                <a:cubicBezTo>
                  <a:pt x="7823" y="25533"/>
                  <a:pt x="7832" y="25536"/>
                  <a:pt x="7840" y="25542"/>
                </a:cubicBezTo>
                <a:lnTo>
                  <a:pt x="7841" y="25543"/>
                </a:lnTo>
                <a:cubicBezTo>
                  <a:pt x="7851" y="25551"/>
                  <a:pt x="8896" y="26377"/>
                  <a:pt x="9733" y="27764"/>
                </a:cubicBezTo>
                <a:cubicBezTo>
                  <a:pt x="10217" y="28565"/>
                  <a:pt x="10535" y="29393"/>
                  <a:pt x="10678" y="30224"/>
                </a:cubicBezTo>
                <a:cubicBezTo>
                  <a:pt x="10738" y="30574"/>
                  <a:pt x="10767" y="30926"/>
                  <a:pt x="10765" y="31276"/>
                </a:cubicBezTo>
                <a:cubicBezTo>
                  <a:pt x="10765" y="31302"/>
                  <a:pt x="10785" y="31317"/>
                  <a:pt x="10806" y="31317"/>
                </a:cubicBezTo>
                <a:cubicBezTo>
                  <a:pt x="10821" y="31317"/>
                  <a:pt x="10836" y="31309"/>
                  <a:pt x="10844" y="31292"/>
                </a:cubicBezTo>
                <a:cubicBezTo>
                  <a:pt x="12414" y="27466"/>
                  <a:pt x="14780" y="24293"/>
                  <a:pt x="17035" y="21611"/>
                </a:cubicBezTo>
                <a:cubicBezTo>
                  <a:pt x="19942" y="18076"/>
                  <a:pt x="18928" y="15494"/>
                  <a:pt x="17911" y="13859"/>
                </a:cubicBezTo>
                <a:cubicBezTo>
                  <a:pt x="17899" y="13840"/>
                  <a:pt x="17905" y="13814"/>
                  <a:pt x="17924" y="13803"/>
                </a:cubicBezTo>
                <a:lnTo>
                  <a:pt x="18089" y="13702"/>
                </a:lnTo>
                <a:cubicBezTo>
                  <a:pt x="18095" y="13698"/>
                  <a:pt x="18103" y="13696"/>
                  <a:pt x="18110" y="13696"/>
                </a:cubicBezTo>
                <a:cubicBezTo>
                  <a:pt x="18123" y="13696"/>
                  <a:pt x="18137" y="13703"/>
                  <a:pt x="18144" y="13715"/>
                </a:cubicBezTo>
                <a:lnTo>
                  <a:pt x="18145" y="13716"/>
                </a:lnTo>
                <a:cubicBezTo>
                  <a:pt x="18987" y="15070"/>
                  <a:pt x="19829" y="17044"/>
                  <a:pt x="18632" y="19636"/>
                </a:cubicBezTo>
                <a:cubicBezTo>
                  <a:pt x="18618" y="19666"/>
                  <a:pt x="18643" y="19693"/>
                  <a:pt x="18669" y="19693"/>
                </a:cubicBezTo>
                <a:cubicBezTo>
                  <a:pt x="18680" y="19693"/>
                  <a:pt x="18691" y="19689"/>
                  <a:pt x="18700" y="19679"/>
                </a:cubicBezTo>
                <a:cubicBezTo>
                  <a:pt x="18810" y="19552"/>
                  <a:pt x="18920" y="19427"/>
                  <a:pt x="19030" y="19302"/>
                </a:cubicBezTo>
                <a:cubicBezTo>
                  <a:pt x="19505" y="18759"/>
                  <a:pt x="19960" y="18239"/>
                  <a:pt x="20385" y="17741"/>
                </a:cubicBezTo>
                <a:lnTo>
                  <a:pt x="20382" y="17739"/>
                </a:lnTo>
                <a:lnTo>
                  <a:pt x="20409" y="17707"/>
                </a:lnTo>
                <a:cubicBezTo>
                  <a:pt x="20456" y="17653"/>
                  <a:pt x="20503" y="17599"/>
                  <a:pt x="20551" y="17546"/>
                </a:cubicBezTo>
                <a:cubicBezTo>
                  <a:pt x="21416" y="16521"/>
                  <a:pt x="22138" y="15589"/>
                  <a:pt x="22611" y="14740"/>
                </a:cubicBezTo>
                <a:cubicBezTo>
                  <a:pt x="24965" y="10522"/>
                  <a:pt x="22113" y="6398"/>
                  <a:pt x="21176" y="5044"/>
                </a:cubicBezTo>
                <a:lnTo>
                  <a:pt x="21172" y="5037"/>
                </a:lnTo>
                <a:cubicBezTo>
                  <a:pt x="21023" y="4821"/>
                  <a:pt x="20932" y="4691"/>
                  <a:pt x="20899" y="4613"/>
                </a:cubicBezTo>
                <a:cubicBezTo>
                  <a:pt x="20891" y="4591"/>
                  <a:pt x="20901" y="4567"/>
                  <a:pt x="20922" y="4559"/>
                </a:cubicBezTo>
                <a:lnTo>
                  <a:pt x="21100" y="4485"/>
                </a:lnTo>
                <a:cubicBezTo>
                  <a:pt x="21105" y="4483"/>
                  <a:pt x="21110" y="4482"/>
                  <a:pt x="21115" y="4482"/>
                </a:cubicBezTo>
                <a:close/>
                <a:moveTo>
                  <a:pt x="17091" y="0"/>
                </a:moveTo>
                <a:lnTo>
                  <a:pt x="17091" y="0"/>
                </a:lnTo>
                <a:cubicBezTo>
                  <a:pt x="21161" y="9722"/>
                  <a:pt x="11744" y="17139"/>
                  <a:pt x="5872" y="23388"/>
                </a:cubicBezTo>
                <a:cubicBezTo>
                  <a:pt x="1" y="29638"/>
                  <a:pt x="5404" y="37356"/>
                  <a:pt x="6002" y="38144"/>
                </a:cubicBezTo>
                <a:cubicBezTo>
                  <a:pt x="7139" y="39645"/>
                  <a:pt x="7975" y="40582"/>
                  <a:pt x="8711" y="41002"/>
                </a:cubicBezTo>
                <a:cubicBezTo>
                  <a:pt x="8736" y="41645"/>
                  <a:pt x="8871" y="44128"/>
                  <a:pt x="9486" y="46519"/>
                </a:cubicBezTo>
                <a:cubicBezTo>
                  <a:pt x="9548" y="46759"/>
                  <a:pt x="9738" y="46918"/>
                  <a:pt x="9957" y="46918"/>
                </a:cubicBezTo>
                <a:cubicBezTo>
                  <a:pt x="9961" y="46918"/>
                  <a:pt x="9965" y="46917"/>
                  <a:pt x="9969" y="46917"/>
                </a:cubicBezTo>
                <a:cubicBezTo>
                  <a:pt x="10337" y="46908"/>
                  <a:pt x="10585" y="46474"/>
                  <a:pt x="10446" y="46094"/>
                </a:cubicBezTo>
                <a:cubicBezTo>
                  <a:pt x="10027" y="44961"/>
                  <a:pt x="9331" y="43543"/>
                  <a:pt x="9627" y="41264"/>
                </a:cubicBezTo>
                <a:lnTo>
                  <a:pt x="9615" y="41258"/>
                </a:lnTo>
                <a:cubicBezTo>
                  <a:pt x="11110" y="41223"/>
                  <a:pt x="12533" y="38817"/>
                  <a:pt x="15959" y="34502"/>
                </a:cubicBezTo>
                <a:cubicBezTo>
                  <a:pt x="21628" y="27364"/>
                  <a:pt x="29839" y="21904"/>
                  <a:pt x="27987" y="13307"/>
                </a:cubicBezTo>
                <a:cubicBezTo>
                  <a:pt x="26135" y="4710"/>
                  <a:pt x="17091" y="0"/>
                  <a:pt x="1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rot="2700000">
            <a:off x="7223296" y="2844323"/>
            <a:ext cx="1002925" cy="1884792"/>
          </a:xfrm>
          <a:custGeom>
            <a:avLst/>
            <a:gdLst/>
            <a:ahLst/>
            <a:cxnLst/>
            <a:rect l="l" t="t" r="r" b="b"/>
            <a:pathLst>
              <a:path w="20455" h="38441" extrusionOk="0">
                <a:moveTo>
                  <a:pt x="8383" y="17974"/>
                </a:moveTo>
                <a:lnTo>
                  <a:pt x="8383" y="17974"/>
                </a:lnTo>
                <a:cubicBezTo>
                  <a:pt x="8384" y="17974"/>
                  <a:pt x="8384" y="17974"/>
                  <a:pt x="8384" y="17975"/>
                </a:cubicBezTo>
                <a:lnTo>
                  <a:pt x="8384" y="17975"/>
                </a:lnTo>
                <a:cubicBezTo>
                  <a:pt x="8384" y="17974"/>
                  <a:pt x="8384" y="17974"/>
                  <a:pt x="8383" y="17974"/>
                </a:cubicBezTo>
                <a:close/>
                <a:moveTo>
                  <a:pt x="6372" y="0"/>
                </a:moveTo>
                <a:cubicBezTo>
                  <a:pt x="6372" y="0"/>
                  <a:pt x="6372" y="1"/>
                  <a:pt x="6372" y="1"/>
                </a:cubicBezTo>
                <a:cubicBezTo>
                  <a:pt x="6391" y="18"/>
                  <a:pt x="6235" y="3336"/>
                  <a:pt x="7172" y="5455"/>
                </a:cubicBezTo>
                <a:cubicBezTo>
                  <a:pt x="8035" y="7193"/>
                  <a:pt x="8915" y="10599"/>
                  <a:pt x="9189" y="11828"/>
                </a:cubicBezTo>
                <a:cubicBezTo>
                  <a:pt x="8843" y="11325"/>
                  <a:pt x="8505" y="10831"/>
                  <a:pt x="8180" y="10346"/>
                </a:cubicBezTo>
                <a:cubicBezTo>
                  <a:pt x="7580" y="9452"/>
                  <a:pt x="7027" y="8586"/>
                  <a:pt x="6554" y="7763"/>
                </a:cubicBezTo>
                <a:cubicBezTo>
                  <a:pt x="6312" y="7354"/>
                  <a:pt x="6107" y="6951"/>
                  <a:pt x="5905" y="6569"/>
                </a:cubicBezTo>
                <a:cubicBezTo>
                  <a:pt x="5813" y="6377"/>
                  <a:pt x="5723" y="6189"/>
                  <a:pt x="5634" y="6007"/>
                </a:cubicBezTo>
                <a:cubicBezTo>
                  <a:pt x="5543" y="5824"/>
                  <a:pt x="5477" y="5645"/>
                  <a:pt x="5399" y="5472"/>
                </a:cubicBezTo>
                <a:cubicBezTo>
                  <a:pt x="5362" y="5385"/>
                  <a:pt x="5325" y="5300"/>
                  <a:pt x="5288" y="5217"/>
                </a:cubicBezTo>
                <a:cubicBezTo>
                  <a:pt x="5253" y="5132"/>
                  <a:pt x="5226" y="5050"/>
                  <a:pt x="5194" y="4970"/>
                </a:cubicBezTo>
                <a:cubicBezTo>
                  <a:pt x="5135" y="4807"/>
                  <a:pt x="5076" y="4652"/>
                  <a:pt x="5018" y="4502"/>
                </a:cubicBezTo>
                <a:cubicBezTo>
                  <a:pt x="4922" y="4205"/>
                  <a:pt x="4835" y="3931"/>
                  <a:pt x="4759" y="3685"/>
                </a:cubicBezTo>
                <a:cubicBezTo>
                  <a:pt x="4700" y="3444"/>
                  <a:pt x="4644" y="3227"/>
                  <a:pt x="4595" y="3039"/>
                </a:cubicBezTo>
                <a:cubicBezTo>
                  <a:pt x="4547" y="2850"/>
                  <a:pt x="4528" y="2697"/>
                  <a:pt x="4500" y="2570"/>
                </a:cubicBezTo>
                <a:cubicBezTo>
                  <a:pt x="4452" y="2315"/>
                  <a:pt x="4424" y="2179"/>
                  <a:pt x="4424" y="2179"/>
                </a:cubicBezTo>
                <a:cubicBezTo>
                  <a:pt x="4358" y="2150"/>
                  <a:pt x="4292" y="2121"/>
                  <a:pt x="4227" y="2092"/>
                </a:cubicBezTo>
                <a:lnTo>
                  <a:pt x="4227" y="2092"/>
                </a:lnTo>
                <a:cubicBezTo>
                  <a:pt x="4227" y="2092"/>
                  <a:pt x="4252" y="2230"/>
                  <a:pt x="4297" y="2488"/>
                </a:cubicBezTo>
                <a:cubicBezTo>
                  <a:pt x="4322" y="2619"/>
                  <a:pt x="4339" y="2774"/>
                  <a:pt x="4383" y="2967"/>
                </a:cubicBezTo>
                <a:cubicBezTo>
                  <a:pt x="4430" y="3161"/>
                  <a:pt x="4483" y="3383"/>
                  <a:pt x="4539" y="3632"/>
                </a:cubicBezTo>
                <a:cubicBezTo>
                  <a:pt x="4613" y="3885"/>
                  <a:pt x="4698" y="4168"/>
                  <a:pt x="4792" y="4476"/>
                </a:cubicBezTo>
                <a:cubicBezTo>
                  <a:pt x="4849" y="4632"/>
                  <a:pt x="4907" y="4794"/>
                  <a:pt x="4966" y="4962"/>
                </a:cubicBezTo>
                <a:cubicBezTo>
                  <a:pt x="4997" y="5046"/>
                  <a:pt x="5024" y="5131"/>
                  <a:pt x="5059" y="5219"/>
                </a:cubicBezTo>
                <a:cubicBezTo>
                  <a:pt x="5096" y="5306"/>
                  <a:pt x="5133" y="5395"/>
                  <a:pt x="5171" y="5485"/>
                </a:cubicBezTo>
                <a:cubicBezTo>
                  <a:pt x="5248" y="5665"/>
                  <a:pt x="5315" y="5853"/>
                  <a:pt x="5405" y="6044"/>
                </a:cubicBezTo>
                <a:cubicBezTo>
                  <a:pt x="5496" y="6235"/>
                  <a:pt x="5586" y="6431"/>
                  <a:pt x="5678" y="6634"/>
                </a:cubicBezTo>
                <a:cubicBezTo>
                  <a:pt x="5880" y="7033"/>
                  <a:pt x="6089" y="7456"/>
                  <a:pt x="6332" y="7883"/>
                </a:cubicBezTo>
                <a:cubicBezTo>
                  <a:pt x="6512" y="8207"/>
                  <a:pt x="6702" y="8537"/>
                  <a:pt x="6901" y="8873"/>
                </a:cubicBezTo>
                <a:cubicBezTo>
                  <a:pt x="6510" y="8765"/>
                  <a:pt x="5531" y="8358"/>
                  <a:pt x="4645" y="6888"/>
                </a:cubicBezTo>
                <a:cubicBezTo>
                  <a:pt x="3538" y="5016"/>
                  <a:pt x="1519" y="2754"/>
                  <a:pt x="80" y="2754"/>
                </a:cubicBezTo>
                <a:cubicBezTo>
                  <a:pt x="54" y="2754"/>
                  <a:pt x="27" y="2755"/>
                  <a:pt x="1" y="2757"/>
                </a:cubicBezTo>
                <a:cubicBezTo>
                  <a:pt x="3" y="2766"/>
                  <a:pt x="429" y="4351"/>
                  <a:pt x="1874" y="5837"/>
                </a:cubicBezTo>
                <a:cubicBezTo>
                  <a:pt x="3141" y="7079"/>
                  <a:pt x="6093" y="8563"/>
                  <a:pt x="7230" y="9413"/>
                </a:cubicBezTo>
                <a:cubicBezTo>
                  <a:pt x="7465" y="9796"/>
                  <a:pt x="7711" y="10185"/>
                  <a:pt x="7964" y="10578"/>
                </a:cubicBezTo>
                <a:cubicBezTo>
                  <a:pt x="8562" y="11507"/>
                  <a:pt x="9203" y="12464"/>
                  <a:pt x="9848" y="13453"/>
                </a:cubicBezTo>
                <a:cubicBezTo>
                  <a:pt x="10494" y="14442"/>
                  <a:pt x="11146" y="15464"/>
                  <a:pt x="11770" y="16530"/>
                </a:cubicBezTo>
                <a:cubicBezTo>
                  <a:pt x="11766" y="16534"/>
                  <a:pt x="11700" y="16560"/>
                  <a:pt x="11580" y="16560"/>
                </a:cubicBezTo>
                <a:cubicBezTo>
                  <a:pt x="11206" y="16560"/>
                  <a:pt x="10312" y="16312"/>
                  <a:pt x="9153" y="14385"/>
                </a:cubicBezTo>
                <a:cubicBezTo>
                  <a:pt x="7638" y="11856"/>
                  <a:pt x="4233" y="9847"/>
                  <a:pt x="3123" y="9847"/>
                </a:cubicBezTo>
                <a:cubicBezTo>
                  <a:pt x="3092" y="9847"/>
                  <a:pt x="3062" y="9849"/>
                  <a:pt x="3035" y="9852"/>
                </a:cubicBezTo>
                <a:cubicBezTo>
                  <a:pt x="3077" y="9866"/>
                  <a:pt x="4457" y="13333"/>
                  <a:pt x="6745" y="14929"/>
                </a:cubicBezTo>
                <a:cubicBezTo>
                  <a:pt x="9080" y="16508"/>
                  <a:pt x="12085" y="17172"/>
                  <a:pt x="12708" y="18223"/>
                </a:cubicBezTo>
                <a:cubicBezTo>
                  <a:pt x="12989" y="18761"/>
                  <a:pt x="13256" y="19310"/>
                  <a:pt x="13506" y="19872"/>
                </a:cubicBezTo>
                <a:cubicBezTo>
                  <a:pt x="14024" y="21032"/>
                  <a:pt x="14458" y="22257"/>
                  <a:pt x="14707" y="23487"/>
                </a:cubicBezTo>
                <a:cubicBezTo>
                  <a:pt x="14743" y="23641"/>
                  <a:pt x="14765" y="23794"/>
                  <a:pt x="14787" y="23946"/>
                </a:cubicBezTo>
                <a:cubicBezTo>
                  <a:pt x="14809" y="24096"/>
                  <a:pt x="14839" y="24256"/>
                  <a:pt x="14850" y="24397"/>
                </a:cubicBezTo>
                <a:cubicBezTo>
                  <a:pt x="14863" y="24538"/>
                  <a:pt x="14875" y="24680"/>
                  <a:pt x="14887" y="24822"/>
                </a:cubicBezTo>
                <a:cubicBezTo>
                  <a:pt x="14894" y="24890"/>
                  <a:pt x="14896" y="24969"/>
                  <a:pt x="14896" y="25051"/>
                </a:cubicBezTo>
                <a:cubicBezTo>
                  <a:pt x="14897" y="25131"/>
                  <a:pt x="14897" y="25210"/>
                  <a:pt x="14898" y="25290"/>
                </a:cubicBezTo>
                <a:cubicBezTo>
                  <a:pt x="14898" y="25369"/>
                  <a:pt x="14899" y="25449"/>
                  <a:pt x="14899" y="25529"/>
                </a:cubicBezTo>
                <a:lnTo>
                  <a:pt x="14899" y="25545"/>
                </a:lnTo>
                <a:cubicBezTo>
                  <a:pt x="14899" y="25548"/>
                  <a:pt x="14899" y="25552"/>
                  <a:pt x="14898" y="25556"/>
                </a:cubicBezTo>
                <a:cubicBezTo>
                  <a:pt x="14897" y="25575"/>
                  <a:pt x="14896" y="25594"/>
                  <a:pt x="14895" y="25612"/>
                </a:cubicBezTo>
                <a:cubicBezTo>
                  <a:pt x="14893" y="25650"/>
                  <a:pt x="14891" y="25688"/>
                  <a:pt x="14889" y="25726"/>
                </a:cubicBezTo>
                <a:cubicBezTo>
                  <a:pt x="14881" y="25876"/>
                  <a:pt x="14872" y="26028"/>
                  <a:pt x="14862" y="26178"/>
                </a:cubicBezTo>
                <a:cubicBezTo>
                  <a:pt x="14855" y="26278"/>
                  <a:pt x="14849" y="26377"/>
                  <a:pt x="14842" y="26477"/>
                </a:cubicBezTo>
                <a:cubicBezTo>
                  <a:pt x="14738" y="25126"/>
                  <a:pt x="14467" y="23640"/>
                  <a:pt x="13847" y="22875"/>
                </a:cubicBezTo>
                <a:cubicBezTo>
                  <a:pt x="12578" y="21349"/>
                  <a:pt x="11077" y="22074"/>
                  <a:pt x="8384" y="17975"/>
                </a:cubicBezTo>
                <a:lnTo>
                  <a:pt x="8384" y="17975"/>
                </a:lnTo>
                <a:cubicBezTo>
                  <a:pt x="8408" y="18022"/>
                  <a:pt x="8518" y="21117"/>
                  <a:pt x="10235" y="23046"/>
                </a:cubicBezTo>
                <a:cubicBezTo>
                  <a:pt x="10744" y="23639"/>
                  <a:pt x="11222" y="23809"/>
                  <a:pt x="11664" y="23809"/>
                </a:cubicBezTo>
                <a:cubicBezTo>
                  <a:pt x="12266" y="23809"/>
                  <a:pt x="12800" y="23493"/>
                  <a:pt x="13254" y="23493"/>
                </a:cubicBezTo>
                <a:cubicBezTo>
                  <a:pt x="13606" y="23493"/>
                  <a:pt x="13910" y="23683"/>
                  <a:pt x="14160" y="24356"/>
                </a:cubicBezTo>
                <a:cubicBezTo>
                  <a:pt x="14541" y="25384"/>
                  <a:pt x="14668" y="26690"/>
                  <a:pt x="14694" y="27801"/>
                </a:cubicBezTo>
                <a:cubicBezTo>
                  <a:pt x="14688" y="27841"/>
                  <a:pt x="14682" y="27881"/>
                  <a:pt x="14677" y="27920"/>
                </a:cubicBezTo>
                <a:cubicBezTo>
                  <a:pt x="14633" y="28200"/>
                  <a:pt x="14582" y="28471"/>
                  <a:pt x="14532" y="28742"/>
                </a:cubicBezTo>
                <a:cubicBezTo>
                  <a:pt x="14507" y="28876"/>
                  <a:pt x="14481" y="29010"/>
                  <a:pt x="14455" y="29143"/>
                </a:cubicBezTo>
                <a:cubicBezTo>
                  <a:pt x="14425" y="29272"/>
                  <a:pt x="14396" y="29402"/>
                  <a:pt x="14365" y="29530"/>
                </a:cubicBezTo>
                <a:cubicBezTo>
                  <a:pt x="14303" y="29785"/>
                  <a:pt x="14244" y="30040"/>
                  <a:pt x="14177" y="30284"/>
                </a:cubicBezTo>
                <a:cubicBezTo>
                  <a:pt x="13906" y="31260"/>
                  <a:pt x="13595" y="32142"/>
                  <a:pt x="13268" y="32913"/>
                </a:cubicBezTo>
                <a:cubicBezTo>
                  <a:pt x="13053" y="33418"/>
                  <a:pt x="12835" y="33880"/>
                  <a:pt x="12620" y="34296"/>
                </a:cubicBezTo>
                <a:cubicBezTo>
                  <a:pt x="12373" y="33714"/>
                  <a:pt x="11964" y="32475"/>
                  <a:pt x="12170" y="30943"/>
                </a:cubicBezTo>
                <a:cubicBezTo>
                  <a:pt x="12451" y="28825"/>
                  <a:pt x="13028" y="26703"/>
                  <a:pt x="10974" y="24387"/>
                </a:cubicBezTo>
                <a:cubicBezTo>
                  <a:pt x="10970" y="24397"/>
                  <a:pt x="10303" y="26003"/>
                  <a:pt x="10506" y="28117"/>
                </a:cubicBezTo>
                <a:cubicBezTo>
                  <a:pt x="10759" y="30174"/>
                  <a:pt x="12830" y="34058"/>
                  <a:pt x="12102" y="35229"/>
                </a:cubicBezTo>
                <a:cubicBezTo>
                  <a:pt x="11854" y="35647"/>
                  <a:pt x="11620" y="35994"/>
                  <a:pt x="11418" y="36282"/>
                </a:cubicBezTo>
                <a:cubicBezTo>
                  <a:pt x="11291" y="36453"/>
                  <a:pt x="11178" y="36615"/>
                  <a:pt x="11077" y="36734"/>
                </a:cubicBezTo>
                <a:cubicBezTo>
                  <a:pt x="11026" y="36796"/>
                  <a:pt x="10980" y="36853"/>
                  <a:pt x="10937" y="36905"/>
                </a:cubicBezTo>
                <a:cubicBezTo>
                  <a:pt x="10893" y="36961"/>
                  <a:pt x="10866" y="36983"/>
                  <a:pt x="10835" y="37019"/>
                </a:cubicBezTo>
                <a:cubicBezTo>
                  <a:pt x="10806" y="37052"/>
                  <a:pt x="10782" y="37080"/>
                  <a:pt x="10759" y="37106"/>
                </a:cubicBezTo>
                <a:cubicBezTo>
                  <a:pt x="10728" y="37132"/>
                  <a:pt x="10702" y="37156"/>
                  <a:pt x="10682" y="37175"/>
                </a:cubicBezTo>
                <a:cubicBezTo>
                  <a:pt x="10641" y="37212"/>
                  <a:pt x="10619" y="37231"/>
                  <a:pt x="10619" y="37231"/>
                </a:cubicBezTo>
                <a:cubicBezTo>
                  <a:pt x="10725" y="37630"/>
                  <a:pt x="10826" y="38033"/>
                  <a:pt x="10922" y="38441"/>
                </a:cubicBezTo>
                <a:cubicBezTo>
                  <a:pt x="10922" y="38441"/>
                  <a:pt x="10943" y="38421"/>
                  <a:pt x="10985" y="38382"/>
                </a:cubicBezTo>
                <a:cubicBezTo>
                  <a:pt x="11006" y="38362"/>
                  <a:pt x="11033" y="38339"/>
                  <a:pt x="11063" y="38310"/>
                </a:cubicBezTo>
                <a:cubicBezTo>
                  <a:pt x="11100" y="38271"/>
                  <a:pt x="11144" y="38225"/>
                  <a:pt x="11192" y="38172"/>
                </a:cubicBezTo>
                <a:cubicBezTo>
                  <a:pt x="11238" y="38121"/>
                  <a:pt x="11300" y="38056"/>
                  <a:pt x="11347" y="37996"/>
                </a:cubicBezTo>
                <a:cubicBezTo>
                  <a:pt x="11396" y="37936"/>
                  <a:pt x="11449" y="37869"/>
                  <a:pt x="11507" y="37797"/>
                </a:cubicBezTo>
                <a:cubicBezTo>
                  <a:pt x="11623" y="37655"/>
                  <a:pt x="11743" y="37479"/>
                  <a:pt x="11884" y="37287"/>
                </a:cubicBezTo>
                <a:cubicBezTo>
                  <a:pt x="12155" y="36892"/>
                  <a:pt x="12475" y="36401"/>
                  <a:pt x="12808" y="35792"/>
                </a:cubicBezTo>
                <a:cubicBezTo>
                  <a:pt x="12972" y="35499"/>
                  <a:pt x="13140" y="35177"/>
                  <a:pt x="13307" y="34829"/>
                </a:cubicBezTo>
                <a:lnTo>
                  <a:pt x="13307" y="34830"/>
                </a:lnTo>
                <a:cubicBezTo>
                  <a:pt x="13308" y="34830"/>
                  <a:pt x="13311" y="34825"/>
                  <a:pt x="13315" y="34816"/>
                </a:cubicBezTo>
                <a:cubicBezTo>
                  <a:pt x="13423" y="34591"/>
                  <a:pt x="13531" y="34356"/>
                  <a:pt x="13640" y="34109"/>
                </a:cubicBezTo>
                <a:cubicBezTo>
                  <a:pt x="13898" y="33608"/>
                  <a:pt x="14289" y="32993"/>
                  <a:pt x="14740" y="32772"/>
                </a:cubicBezTo>
                <a:cubicBezTo>
                  <a:pt x="14851" y="32716"/>
                  <a:pt x="14987" y="32693"/>
                  <a:pt x="15141" y="32693"/>
                </a:cubicBezTo>
                <a:cubicBezTo>
                  <a:pt x="15831" y="32693"/>
                  <a:pt x="16891" y="33151"/>
                  <a:pt x="17750" y="33151"/>
                </a:cubicBezTo>
                <a:cubicBezTo>
                  <a:pt x="18114" y="33151"/>
                  <a:pt x="18443" y="33069"/>
                  <a:pt x="18691" y="32834"/>
                </a:cubicBezTo>
                <a:cubicBezTo>
                  <a:pt x="19675" y="31914"/>
                  <a:pt x="20455" y="29272"/>
                  <a:pt x="20439" y="29266"/>
                </a:cubicBezTo>
                <a:cubicBezTo>
                  <a:pt x="20438" y="29258"/>
                  <a:pt x="19866" y="29132"/>
                  <a:pt x="19145" y="29132"/>
                </a:cubicBezTo>
                <a:cubicBezTo>
                  <a:pt x="18273" y="29132"/>
                  <a:pt x="17184" y="29316"/>
                  <a:pt x="16624" y="30113"/>
                </a:cubicBezTo>
                <a:cubicBezTo>
                  <a:pt x="15998" y="31025"/>
                  <a:pt x="14879" y="32190"/>
                  <a:pt x="14110" y="32946"/>
                </a:cubicBezTo>
                <a:cubicBezTo>
                  <a:pt x="14348" y="32300"/>
                  <a:pt x="14573" y="31594"/>
                  <a:pt x="14775" y="30836"/>
                </a:cubicBezTo>
                <a:cubicBezTo>
                  <a:pt x="14843" y="30575"/>
                  <a:pt x="14904" y="30302"/>
                  <a:pt x="14966" y="30029"/>
                </a:cubicBezTo>
                <a:cubicBezTo>
                  <a:pt x="16000" y="26114"/>
                  <a:pt x="17444" y="27690"/>
                  <a:pt x="18251" y="24778"/>
                </a:cubicBezTo>
                <a:cubicBezTo>
                  <a:pt x="19005" y="21806"/>
                  <a:pt x="17764" y="18803"/>
                  <a:pt x="17751" y="18803"/>
                </a:cubicBezTo>
                <a:cubicBezTo>
                  <a:pt x="17751" y="18803"/>
                  <a:pt x="17751" y="18803"/>
                  <a:pt x="17751" y="18803"/>
                </a:cubicBezTo>
                <a:cubicBezTo>
                  <a:pt x="16056" y="20920"/>
                  <a:pt x="15943" y="24324"/>
                  <a:pt x="15966" y="25572"/>
                </a:cubicBezTo>
                <a:cubicBezTo>
                  <a:pt x="16009" y="26326"/>
                  <a:pt x="15621" y="27397"/>
                  <a:pt x="15302" y="28133"/>
                </a:cubicBezTo>
                <a:cubicBezTo>
                  <a:pt x="15331" y="27887"/>
                  <a:pt x="15360" y="27640"/>
                  <a:pt x="15387" y="27390"/>
                </a:cubicBezTo>
                <a:cubicBezTo>
                  <a:pt x="15424" y="27085"/>
                  <a:pt x="15438" y="26763"/>
                  <a:pt x="15457" y="26443"/>
                </a:cubicBezTo>
                <a:cubicBezTo>
                  <a:pt x="15465" y="26283"/>
                  <a:pt x="15473" y="26122"/>
                  <a:pt x="15479" y="25961"/>
                </a:cubicBezTo>
                <a:cubicBezTo>
                  <a:pt x="15482" y="25920"/>
                  <a:pt x="15484" y="25880"/>
                  <a:pt x="15485" y="25839"/>
                </a:cubicBezTo>
                <a:cubicBezTo>
                  <a:pt x="15486" y="25819"/>
                  <a:pt x="15487" y="25798"/>
                  <a:pt x="15488" y="25778"/>
                </a:cubicBezTo>
                <a:cubicBezTo>
                  <a:pt x="15488" y="25774"/>
                  <a:pt x="15488" y="25768"/>
                  <a:pt x="15488" y="25763"/>
                </a:cubicBezTo>
                <a:cubicBezTo>
                  <a:pt x="15489" y="25747"/>
                  <a:pt x="15489" y="25731"/>
                  <a:pt x="15489" y="25716"/>
                </a:cubicBezTo>
                <a:cubicBezTo>
                  <a:pt x="15489" y="25706"/>
                  <a:pt x="15488" y="25695"/>
                  <a:pt x="15488" y="25686"/>
                </a:cubicBezTo>
                <a:cubicBezTo>
                  <a:pt x="15487" y="25605"/>
                  <a:pt x="15486" y="25525"/>
                  <a:pt x="15484" y="25443"/>
                </a:cubicBezTo>
                <a:cubicBezTo>
                  <a:pt x="15483" y="25362"/>
                  <a:pt x="15480" y="25282"/>
                  <a:pt x="15478" y="25201"/>
                </a:cubicBezTo>
                <a:cubicBezTo>
                  <a:pt x="15477" y="25122"/>
                  <a:pt x="15475" y="25039"/>
                  <a:pt x="15465" y="24943"/>
                </a:cubicBezTo>
                <a:cubicBezTo>
                  <a:pt x="15449" y="24758"/>
                  <a:pt x="15431" y="24572"/>
                  <a:pt x="15413" y="24387"/>
                </a:cubicBezTo>
                <a:cubicBezTo>
                  <a:pt x="15394" y="24200"/>
                  <a:pt x="15359" y="24034"/>
                  <a:pt x="15331" y="23856"/>
                </a:cubicBezTo>
                <a:cubicBezTo>
                  <a:pt x="15302" y="23680"/>
                  <a:pt x="15273" y="23504"/>
                  <a:pt x="15231" y="23334"/>
                </a:cubicBezTo>
                <a:cubicBezTo>
                  <a:pt x="14957" y="22090"/>
                  <a:pt x="14532" y="20929"/>
                  <a:pt x="14043" y="19844"/>
                </a:cubicBezTo>
                <a:cubicBezTo>
                  <a:pt x="13815" y="18825"/>
                  <a:pt x="13616" y="17638"/>
                  <a:pt x="13682" y="16781"/>
                </a:cubicBezTo>
                <a:cubicBezTo>
                  <a:pt x="13835" y="14974"/>
                  <a:pt x="14975" y="12570"/>
                  <a:pt x="12952" y="8419"/>
                </a:cubicBezTo>
                <a:cubicBezTo>
                  <a:pt x="12952" y="8419"/>
                  <a:pt x="12952" y="8419"/>
                  <a:pt x="12951" y="8419"/>
                </a:cubicBezTo>
                <a:cubicBezTo>
                  <a:pt x="12931" y="8419"/>
                  <a:pt x="12060" y="9514"/>
                  <a:pt x="11906" y="12219"/>
                </a:cubicBezTo>
                <a:cubicBezTo>
                  <a:pt x="11908" y="13698"/>
                  <a:pt x="12805" y="16586"/>
                  <a:pt x="13559" y="18830"/>
                </a:cubicBezTo>
                <a:cubicBezTo>
                  <a:pt x="13087" y="17890"/>
                  <a:pt x="12576" y="16998"/>
                  <a:pt x="12052" y="16143"/>
                </a:cubicBezTo>
                <a:cubicBezTo>
                  <a:pt x="11405" y="15089"/>
                  <a:pt x="10736" y="14090"/>
                  <a:pt x="10080" y="13128"/>
                </a:cubicBezTo>
                <a:cubicBezTo>
                  <a:pt x="10068" y="13110"/>
                  <a:pt x="10056" y="13092"/>
                  <a:pt x="10043" y="13073"/>
                </a:cubicBezTo>
                <a:lnTo>
                  <a:pt x="10043" y="13073"/>
                </a:lnTo>
                <a:cubicBezTo>
                  <a:pt x="10066" y="13069"/>
                  <a:pt x="9039" y="11093"/>
                  <a:pt x="8864" y="9788"/>
                </a:cubicBezTo>
                <a:cubicBezTo>
                  <a:pt x="8715" y="8472"/>
                  <a:pt x="9981" y="5829"/>
                  <a:pt x="9275" y="3983"/>
                </a:cubicBezTo>
                <a:cubicBezTo>
                  <a:pt x="8606" y="2144"/>
                  <a:pt x="6398" y="0"/>
                  <a:pt x="6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rot="773823">
            <a:off x="7411665" y="3022647"/>
            <a:ext cx="1549822" cy="2436701"/>
          </a:xfrm>
          <a:custGeom>
            <a:avLst/>
            <a:gdLst/>
            <a:ahLst/>
            <a:cxnLst/>
            <a:rect l="l" t="t" r="r" b="b"/>
            <a:pathLst>
              <a:path w="29840" h="46918" extrusionOk="0">
                <a:moveTo>
                  <a:pt x="21115" y="4482"/>
                </a:moveTo>
                <a:cubicBezTo>
                  <a:pt x="21131" y="4482"/>
                  <a:pt x="21146" y="4491"/>
                  <a:pt x="21153" y="4507"/>
                </a:cubicBezTo>
                <a:lnTo>
                  <a:pt x="21153" y="4508"/>
                </a:lnTo>
                <a:cubicBezTo>
                  <a:pt x="21176" y="4561"/>
                  <a:pt x="21282" y="4713"/>
                  <a:pt x="21403" y="4889"/>
                </a:cubicBezTo>
                <a:cubicBezTo>
                  <a:pt x="22364" y="6279"/>
                  <a:pt x="25286" y="10508"/>
                  <a:pt x="22851" y="14872"/>
                </a:cubicBezTo>
                <a:cubicBezTo>
                  <a:pt x="22645" y="15243"/>
                  <a:pt x="22393" y="15628"/>
                  <a:pt x="22103" y="16028"/>
                </a:cubicBezTo>
                <a:cubicBezTo>
                  <a:pt x="22081" y="16058"/>
                  <a:pt x="22106" y="16093"/>
                  <a:pt x="22136" y="16093"/>
                </a:cubicBezTo>
                <a:cubicBezTo>
                  <a:pt x="22144" y="16093"/>
                  <a:pt x="22152" y="16091"/>
                  <a:pt x="22160" y="16085"/>
                </a:cubicBezTo>
                <a:cubicBezTo>
                  <a:pt x="23978" y="14751"/>
                  <a:pt x="25668" y="14404"/>
                  <a:pt x="25691" y="14399"/>
                </a:cubicBezTo>
                <a:lnTo>
                  <a:pt x="25692" y="14399"/>
                </a:lnTo>
                <a:cubicBezTo>
                  <a:pt x="25694" y="14399"/>
                  <a:pt x="25697" y="14398"/>
                  <a:pt x="25699" y="14398"/>
                </a:cubicBezTo>
                <a:cubicBezTo>
                  <a:pt x="25718" y="14398"/>
                  <a:pt x="25735" y="14412"/>
                  <a:pt x="25739" y="14431"/>
                </a:cubicBezTo>
                <a:lnTo>
                  <a:pt x="25777" y="14618"/>
                </a:lnTo>
                <a:cubicBezTo>
                  <a:pt x="25781" y="14641"/>
                  <a:pt x="25767" y="14662"/>
                  <a:pt x="25745" y="14666"/>
                </a:cubicBezTo>
                <a:lnTo>
                  <a:pt x="25744" y="14666"/>
                </a:lnTo>
                <a:cubicBezTo>
                  <a:pt x="25716" y="14672"/>
                  <a:pt x="22962" y="15249"/>
                  <a:pt x="20754" y="17728"/>
                </a:cubicBezTo>
                <a:cubicBezTo>
                  <a:pt x="20284" y="18284"/>
                  <a:pt x="19773" y="18867"/>
                  <a:pt x="19237" y="19480"/>
                </a:cubicBezTo>
                <a:cubicBezTo>
                  <a:pt x="18600" y="20206"/>
                  <a:pt x="17928" y="20974"/>
                  <a:pt x="17245" y="21786"/>
                </a:cubicBezTo>
                <a:cubicBezTo>
                  <a:pt x="17242" y="21790"/>
                  <a:pt x="17239" y="21794"/>
                  <a:pt x="17235" y="21798"/>
                </a:cubicBezTo>
                <a:lnTo>
                  <a:pt x="17209" y="21830"/>
                </a:lnTo>
                <a:lnTo>
                  <a:pt x="17208" y="21829"/>
                </a:lnTo>
                <a:cubicBezTo>
                  <a:pt x="16083" y="23170"/>
                  <a:pt x="14932" y="24634"/>
                  <a:pt x="13868" y="26240"/>
                </a:cubicBezTo>
                <a:cubicBezTo>
                  <a:pt x="13849" y="26270"/>
                  <a:pt x="13873" y="26304"/>
                  <a:pt x="13902" y="26304"/>
                </a:cubicBezTo>
                <a:cubicBezTo>
                  <a:pt x="13910" y="26304"/>
                  <a:pt x="13919" y="26302"/>
                  <a:pt x="13927" y="26296"/>
                </a:cubicBezTo>
                <a:cubicBezTo>
                  <a:pt x="14079" y="26181"/>
                  <a:pt x="14236" y="26076"/>
                  <a:pt x="14401" y="25980"/>
                </a:cubicBezTo>
                <a:cubicBezTo>
                  <a:pt x="15011" y="25624"/>
                  <a:pt x="15700" y="25402"/>
                  <a:pt x="16449" y="25322"/>
                </a:cubicBezTo>
                <a:cubicBezTo>
                  <a:pt x="16676" y="25297"/>
                  <a:pt x="16894" y="25287"/>
                  <a:pt x="17100" y="25287"/>
                </a:cubicBezTo>
                <a:cubicBezTo>
                  <a:pt x="18058" y="25287"/>
                  <a:pt x="18753" y="25505"/>
                  <a:pt x="18788" y="25516"/>
                </a:cubicBezTo>
                <a:lnTo>
                  <a:pt x="18789" y="25517"/>
                </a:lnTo>
                <a:cubicBezTo>
                  <a:pt x="18811" y="25523"/>
                  <a:pt x="18822" y="25547"/>
                  <a:pt x="18815" y="25569"/>
                </a:cubicBezTo>
                <a:lnTo>
                  <a:pt x="18753" y="25750"/>
                </a:lnTo>
                <a:cubicBezTo>
                  <a:pt x="18747" y="25767"/>
                  <a:pt x="18732" y="25777"/>
                  <a:pt x="18715" y="25777"/>
                </a:cubicBezTo>
                <a:cubicBezTo>
                  <a:pt x="18710" y="25777"/>
                  <a:pt x="18706" y="25777"/>
                  <a:pt x="18702" y="25775"/>
                </a:cubicBezTo>
                <a:lnTo>
                  <a:pt x="18702" y="25774"/>
                </a:lnTo>
                <a:cubicBezTo>
                  <a:pt x="18693" y="25772"/>
                  <a:pt x="18027" y="25559"/>
                  <a:pt x="17104" y="25559"/>
                </a:cubicBezTo>
                <a:cubicBezTo>
                  <a:pt x="16907" y="25559"/>
                  <a:pt x="16698" y="25569"/>
                  <a:pt x="16481" y="25592"/>
                </a:cubicBezTo>
                <a:cubicBezTo>
                  <a:pt x="15365" y="25713"/>
                  <a:pt x="13810" y="26240"/>
                  <a:pt x="12743" y="28064"/>
                </a:cubicBezTo>
                <a:lnTo>
                  <a:pt x="12722" y="28100"/>
                </a:lnTo>
                <a:lnTo>
                  <a:pt x="12720" y="28098"/>
                </a:lnTo>
                <a:cubicBezTo>
                  <a:pt x="11864" y="29594"/>
                  <a:pt x="11107" y="31203"/>
                  <a:pt x="10523" y="32940"/>
                </a:cubicBezTo>
                <a:cubicBezTo>
                  <a:pt x="10486" y="33072"/>
                  <a:pt x="10443" y="33202"/>
                  <a:pt x="10397" y="33333"/>
                </a:cubicBezTo>
                <a:lnTo>
                  <a:pt x="10383" y="33371"/>
                </a:lnTo>
                <a:cubicBezTo>
                  <a:pt x="10085" y="34317"/>
                  <a:pt x="9839" y="35301"/>
                  <a:pt x="9657" y="36324"/>
                </a:cubicBezTo>
                <a:cubicBezTo>
                  <a:pt x="9652" y="36352"/>
                  <a:pt x="9674" y="36372"/>
                  <a:pt x="9698" y="36372"/>
                </a:cubicBezTo>
                <a:cubicBezTo>
                  <a:pt x="9711" y="36372"/>
                  <a:pt x="9725" y="36366"/>
                  <a:pt x="9733" y="36350"/>
                </a:cubicBezTo>
                <a:cubicBezTo>
                  <a:pt x="11159" y="33744"/>
                  <a:pt x="13187" y="32435"/>
                  <a:pt x="13210" y="32421"/>
                </a:cubicBezTo>
                <a:lnTo>
                  <a:pt x="13211" y="32420"/>
                </a:lnTo>
                <a:cubicBezTo>
                  <a:pt x="13217" y="32416"/>
                  <a:pt x="13225" y="32414"/>
                  <a:pt x="13232" y="32414"/>
                </a:cubicBezTo>
                <a:cubicBezTo>
                  <a:pt x="13246" y="32414"/>
                  <a:pt x="13259" y="32420"/>
                  <a:pt x="13266" y="32432"/>
                </a:cubicBezTo>
                <a:lnTo>
                  <a:pt x="13371" y="32594"/>
                </a:lnTo>
                <a:cubicBezTo>
                  <a:pt x="13384" y="32612"/>
                  <a:pt x="13378" y="32638"/>
                  <a:pt x="13359" y="32649"/>
                </a:cubicBezTo>
                <a:lnTo>
                  <a:pt x="13359" y="32650"/>
                </a:lnTo>
                <a:cubicBezTo>
                  <a:pt x="13333" y="32666"/>
                  <a:pt x="10834" y="34278"/>
                  <a:pt x="9480" y="37508"/>
                </a:cubicBezTo>
                <a:cubicBezTo>
                  <a:pt x="9478" y="37512"/>
                  <a:pt x="9477" y="37516"/>
                  <a:pt x="9477" y="37520"/>
                </a:cubicBezTo>
                <a:cubicBezTo>
                  <a:pt x="9354" y="38502"/>
                  <a:pt x="9292" y="39519"/>
                  <a:pt x="9299" y="40573"/>
                </a:cubicBezTo>
                <a:cubicBezTo>
                  <a:pt x="9299" y="40596"/>
                  <a:pt x="9280" y="40614"/>
                  <a:pt x="9258" y="40614"/>
                </a:cubicBezTo>
                <a:lnTo>
                  <a:pt x="9064" y="40615"/>
                </a:lnTo>
                <a:cubicBezTo>
                  <a:pt x="9042" y="40615"/>
                  <a:pt x="9024" y="40598"/>
                  <a:pt x="9023" y="40575"/>
                </a:cubicBezTo>
                <a:lnTo>
                  <a:pt x="9023" y="40574"/>
                </a:lnTo>
                <a:cubicBezTo>
                  <a:pt x="9017" y="39533"/>
                  <a:pt x="9077" y="38528"/>
                  <a:pt x="9195" y="37557"/>
                </a:cubicBezTo>
                <a:lnTo>
                  <a:pt x="9208" y="37445"/>
                </a:lnTo>
                <a:cubicBezTo>
                  <a:pt x="9414" y="35812"/>
                  <a:pt x="9782" y="34274"/>
                  <a:pt x="10271" y="32826"/>
                </a:cubicBezTo>
                <a:cubicBezTo>
                  <a:pt x="11418" y="28731"/>
                  <a:pt x="7709" y="25787"/>
                  <a:pt x="7670" y="25756"/>
                </a:cubicBezTo>
                <a:cubicBezTo>
                  <a:pt x="7652" y="25742"/>
                  <a:pt x="7649" y="25717"/>
                  <a:pt x="7663" y="25698"/>
                </a:cubicBezTo>
                <a:lnTo>
                  <a:pt x="7783" y="25548"/>
                </a:lnTo>
                <a:cubicBezTo>
                  <a:pt x="7791" y="25538"/>
                  <a:pt x="7802" y="25533"/>
                  <a:pt x="7814" y="25533"/>
                </a:cubicBezTo>
                <a:cubicBezTo>
                  <a:pt x="7823" y="25533"/>
                  <a:pt x="7832" y="25536"/>
                  <a:pt x="7840" y="25542"/>
                </a:cubicBezTo>
                <a:lnTo>
                  <a:pt x="7841" y="25543"/>
                </a:lnTo>
                <a:cubicBezTo>
                  <a:pt x="7851" y="25551"/>
                  <a:pt x="8896" y="26377"/>
                  <a:pt x="9733" y="27764"/>
                </a:cubicBezTo>
                <a:cubicBezTo>
                  <a:pt x="10217" y="28565"/>
                  <a:pt x="10535" y="29393"/>
                  <a:pt x="10678" y="30224"/>
                </a:cubicBezTo>
                <a:cubicBezTo>
                  <a:pt x="10738" y="30574"/>
                  <a:pt x="10767" y="30926"/>
                  <a:pt x="10765" y="31276"/>
                </a:cubicBezTo>
                <a:cubicBezTo>
                  <a:pt x="10765" y="31302"/>
                  <a:pt x="10785" y="31317"/>
                  <a:pt x="10806" y="31317"/>
                </a:cubicBezTo>
                <a:cubicBezTo>
                  <a:pt x="10821" y="31317"/>
                  <a:pt x="10836" y="31309"/>
                  <a:pt x="10844" y="31292"/>
                </a:cubicBezTo>
                <a:cubicBezTo>
                  <a:pt x="12414" y="27466"/>
                  <a:pt x="14780" y="24293"/>
                  <a:pt x="17035" y="21611"/>
                </a:cubicBezTo>
                <a:cubicBezTo>
                  <a:pt x="19942" y="18076"/>
                  <a:pt x="18928" y="15494"/>
                  <a:pt x="17911" y="13859"/>
                </a:cubicBezTo>
                <a:cubicBezTo>
                  <a:pt x="17899" y="13840"/>
                  <a:pt x="17905" y="13814"/>
                  <a:pt x="17924" y="13803"/>
                </a:cubicBezTo>
                <a:lnTo>
                  <a:pt x="18089" y="13702"/>
                </a:lnTo>
                <a:cubicBezTo>
                  <a:pt x="18095" y="13698"/>
                  <a:pt x="18103" y="13696"/>
                  <a:pt x="18110" y="13696"/>
                </a:cubicBezTo>
                <a:cubicBezTo>
                  <a:pt x="18123" y="13696"/>
                  <a:pt x="18137" y="13703"/>
                  <a:pt x="18144" y="13715"/>
                </a:cubicBezTo>
                <a:lnTo>
                  <a:pt x="18145" y="13716"/>
                </a:lnTo>
                <a:cubicBezTo>
                  <a:pt x="18987" y="15070"/>
                  <a:pt x="19829" y="17044"/>
                  <a:pt x="18632" y="19636"/>
                </a:cubicBezTo>
                <a:cubicBezTo>
                  <a:pt x="18618" y="19666"/>
                  <a:pt x="18643" y="19693"/>
                  <a:pt x="18669" y="19693"/>
                </a:cubicBezTo>
                <a:cubicBezTo>
                  <a:pt x="18680" y="19693"/>
                  <a:pt x="18691" y="19689"/>
                  <a:pt x="18700" y="19679"/>
                </a:cubicBezTo>
                <a:cubicBezTo>
                  <a:pt x="18810" y="19552"/>
                  <a:pt x="18920" y="19427"/>
                  <a:pt x="19030" y="19302"/>
                </a:cubicBezTo>
                <a:cubicBezTo>
                  <a:pt x="19505" y="18759"/>
                  <a:pt x="19960" y="18239"/>
                  <a:pt x="20385" y="17741"/>
                </a:cubicBezTo>
                <a:lnTo>
                  <a:pt x="20382" y="17739"/>
                </a:lnTo>
                <a:lnTo>
                  <a:pt x="20409" y="17707"/>
                </a:lnTo>
                <a:cubicBezTo>
                  <a:pt x="20456" y="17653"/>
                  <a:pt x="20503" y="17599"/>
                  <a:pt x="20551" y="17546"/>
                </a:cubicBezTo>
                <a:cubicBezTo>
                  <a:pt x="21416" y="16521"/>
                  <a:pt x="22138" y="15589"/>
                  <a:pt x="22611" y="14740"/>
                </a:cubicBezTo>
                <a:cubicBezTo>
                  <a:pt x="24965" y="10522"/>
                  <a:pt x="22113" y="6398"/>
                  <a:pt x="21176" y="5044"/>
                </a:cubicBezTo>
                <a:lnTo>
                  <a:pt x="21172" y="5037"/>
                </a:lnTo>
                <a:cubicBezTo>
                  <a:pt x="21023" y="4821"/>
                  <a:pt x="20932" y="4691"/>
                  <a:pt x="20899" y="4613"/>
                </a:cubicBezTo>
                <a:cubicBezTo>
                  <a:pt x="20891" y="4591"/>
                  <a:pt x="20901" y="4567"/>
                  <a:pt x="20922" y="4559"/>
                </a:cubicBezTo>
                <a:lnTo>
                  <a:pt x="21100" y="4485"/>
                </a:lnTo>
                <a:cubicBezTo>
                  <a:pt x="21105" y="4483"/>
                  <a:pt x="21110" y="4482"/>
                  <a:pt x="21115" y="4482"/>
                </a:cubicBezTo>
                <a:close/>
                <a:moveTo>
                  <a:pt x="17091" y="0"/>
                </a:moveTo>
                <a:lnTo>
                  <a:pt x="17091" y="0"/>
                </a:lnTo>
                <a:cubicBezTo>
                  <a:pt x="21161" y="9722"/>
                  <a:pt x="11744" y="17139"/>
                  <a:pt x="5872" y="23388"/>
                </a:cubicBezTo>
                <a:cubicBezTo>
                  <a:pt x="1" y="29638"/>
                  <a:pt x="5404" y="37356"/>
                  <a:pt x="6002" y="38144"/>
                </a:cubicBezTo>
                <a:cubicBezTo>
                  <a:pt x="7139" y="39645"/>
                  <a:pt x="7975" y="40582"/>
                  <a:pt x="8711" y="41002"/>
                </a:cubicBezTo>
                <a:cubicBezTo>
                  <a:pt x="8736" y="41645"/>
                  <a:pt x="8871" y="44128"/>
                  <a:pt x="9486" y="46519"/>
                </a:cubicBezTo>
                <a:cubicBezTo>
                  <a:pt x="9548" y="46759"/>
                  <a:pt x="9738" y="46918"/>
                  <a:pt x="9957" y="46918"/>
                </a:cubicBezTo>
                <a:cubicBezTo>
                  <a:pt x="9961" y="46918"/>
                  <a:pt x="9965" y="46917"/>
                  <a:pt x="9969" y="46917"/>
                </a:cubicBezTo>
                <a:cubicBezTo>
                  <a:pt x="10337" y="46908"/>
                  <a:pt x="10585" y="46474"/>
                  <a:pt x="10446" y="46094"/>
                </a:cubicBezTo>
                <a:cubicBezTo>
                  <a:pt x="10027" y="44961"/>
                  <a:pt x="9331" y="43543"/>
                  <a:pt x="9627" y="41264"/>
                </a:cubicBezTo>
                <a:lnTo>
                  <a:pt x="9615" y="41258"/>
                </a:lnTo>
                <a:cubicBezTo>
                  <a:pt x="11110" y="41223"/>
                  <a:pt x="12533" y="38817"/>
                  <a:pt x="15959" y="34502"/>
                </a:cubicBezTo>
                <a:cubicBezTo>
                  <a:pt x="21628" y="27364"/>
                  <a:pt x="29839" y="21904"/>
                  <a:pt x="27987" y="13307"/>
                </a:cubicBezTo>
                <a:cubicBezTo>
                  <a:pt x="26135" y="4710"/>
                  <a:pt x="17091" y="0"/>
                  <a:pt x="1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rot="10800000">
            <a:off x="938167" y="4163184"/>
            <a:ext cx="270321" cy="267632"/>
          </a:xfrm>
          <a:custGeom>
            <a:avLst/>
            <a:gdLst/>
            <a:ahLst/>
            <a:cxnLst/>
            <a:rect l="l" t="t" r="r" b="b"/>
            <a:pathLst>
              <a:path w="3519" h="3484" extrusionOk="0">
                <a:moveTo>
                  <a:pt x="1760" y="1267"/>
                </a:moveTo>
                <a:cubicBezTo>
                  <a:pt x="1892" y="1267"/>
                  <a:pt x="2024" y="1323"/>
                  <a:pt x="2118" y="1432"/>
                </a:cubicBezTo>
                <a:cubicBezTo>
                  <a:pt x="2290" y="1630"/>
                  <a:pt x="2269" y="1929"/>
                  <a:pt x="2070" y="2100"/>
                </a:cubicBezTo>
                <a:cubicBezTo>
                  <a:pt x="1980" y="2178"/>
                  <a:pt x="1870" y="2216"/>
                  <a:pt x="1760" y="2216"/>
                </a:cubicBezTo>
                <a:cubicBezTo>
                  <a:pt x="1627" y="2216"/>
                  <a:pt x="1495" y="2160"/>
                  <a:pt x="1402" y="2052"/>
                </a:cubicBezTo>
                <a:cubicBezTo>
                  <a:pt x="1230" y="1854"/>
                  <a:pt x="1251" y="1555"/>
                  <a:pt x="1450" y="1383"/>
                </a:cubicBezTo>
                <a:cubicBezTo>
                  <a:pt x="1539" y="1306"/>
                  <a:pt x="1650" y="1267"/>
                  <a:pt x="1760" y="1267"/>
                </a:cubicBezTo>
                <a:close/>
                <a:moveTo>
                  <a:pt x="1578" y="0"/>
                </a:moveTo>
                <a:cubicBezTo>
                  <a:pt x="1506" y="0"/>
                  <a:pt x="1428" y="38"/>
                  <a:pt x="1348" y="128"/>
                </a:cubicBezTo>
                <a:cubicBezTo>
                  <a:pt x="1101" y="400"/>
                  <a:pt x="1130" y="784"/>
                  <a:pt x="1228" y="1096"/>
                </a:cubicBezTo>
                <a:cubicBezTo>
                  <a:pt x="1023" y="976"/>
                  <a:pt x="734" y="891"/>
                  <a:pt x="504" y="891"/>
                </a:cubicBezTo>
                <a:cubicBezTo>
                  <a:pt x="245" y="891"/>
                  <a:pt x="61" y="999"/>
                  <a:pt x="155" y="1291"/>
                </a:cubicBezTo>
                <a:cubicBezTo>
                  <a:pt x="269" y="1641"/>
                  <a:pt x="616" y="1808"/>
                  <a:pt x="936" y="1880"/>
                </a:cubicBezTo>
                <a:cubicBezTo>
                  <a:pt x="497" y="2129"/>
                  <a:pt x="1" y="2785"/>
                  <a:pt x="568" y="2905"/>
                </a:cubicBezTo>
                <a:cubicBezTo>
                  <a:pt x="618" y="2916"/>
                  <a:pt x="668" y="2921"/>
                  <a:pt x="716" y="2921"/>
                </a:cubicBezTo>
                <a:cubicBezTo>
                  <a:pt x="1015" y="2921"/>
                  <a:pt x="1276" y="2732"/>
                  <a:pt x="1467" y="2525"/>
                </a:cubicBezTo>
                <a:lnTo>
                  <a:pt x="1467" y="2525"/>
                </a:lnTo>
                <a:cubicBezTo>
                  <a:pt x="1464" y="2925"/>
                  <a:pt x="1665" y="3483"/>
                  <a:pt x="1941" y="3483"/>
                </a:cubicBezTo>
                <a:cubicBezTo>
                  <a:pt x="2014" y="3483"/>
                  <a:pt x="2091" y="3445"/>
                  <a:pt x="2172" y="3356"/>
                </a:cubicBezTo>
                <a:cubicBezTo>
                  <a:pt x="2419" y="3083"/>
                  <a:pt x="2389" y="2700"/>
                  <a:pt x="2292" y="2387"/>
                </a:cubicBezTo>
                <a:lnTo>
                  <a:pt x="2292" y="2387"/>
                </a:lnTo>
                <a:cubicBezTo>
                  <a:pt x="2496" y="2507"/>
                  <a:pt x="2785" y="2593"/>
                  <a:pt x="3015" y="2593"/>
                </a:cubicBezTo>
                <a:cubicBezTo>
                  <a:pt x="3274" y="2593"/>
                  <a:pt x="3459" y="2484"/>
                  <a:pt x="3364" y="2193"/>
                </a:cubicBezTo>
                <a:cubicBezTo>
                  <a:pt x="3250" y="1842"/>
                  <a:pt x="2904" y="1675"/>
                  <a:pt x="2584" y="1603"/>
                </a:cubicBezTo>
                <a:cubicBezTo>
                  <a:pt x="3023" y="1355"/>
                  <a:pt x="3518" y="698"/>
                  <a:pt x="2952" y="578"/>
                </a:cubicBezTo>
                <a:cubicBezTo>
                  <a:pt x="2902" y="567"/>
                  <a:pt x="2852" y="562"/>
                  <a:pt x="2803" y="562"/>
                </a:cubicBezTo>
                <a:cubicBezTo>
                  <a:pt x="2505" y="562"/>
                  <a:pt x="2243" y="752"/>
                  <a:pt x="2052" y="959"/>
                </a:cubicBezTo>
                <a:cubicBezTo>
                  <a:pt x="2056" y="559"/>
                  <a:pt x="1855" y="0"/>
                  <a:pt x="1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12</a:t>
            </a:fld>
            <a:endParaRPr/>
          </a:p>
        </p:txBody>
      </p:sp>
      <p:grpSp>
        <p:nvGrpSpPr>
          <p:cNvPr id="2" name="Google Shape;26141;p99">
            <a:extLst>
              <a:ext uri="{FF2B5EF4-FFF2-40B4-BE49-F238E27FC236}">
                <a16:creationId xmlns:a16="http://schemas.microsoft.com/office/drawing/2014/main" id="{85494C22-EEEE-94C3-EBC7-C356484AB8B2}"/>
              </a:ext>
            </a:extLst>
          </p:cNvPr>
          <p:cNvGrpSpPr/>
          <p:nvPr/>
        </p:nvGrpSpPr>
        <p:grpSpPr>
          <a:xfrm>
            <a:off x="4104994" y="1775490"/>
            <a:ext cx="934011" cy="796260"/>
            <a:chOff x="5626763" y="2013829"/>
            <a:chExt cx="351722" cy="274788"/>
          </a:xfrm>
          <a:solidFill>
            <a:schemeClr val="tx1"/>
          </a:solidFill>
        </p:grpSpPr>
        <p:sp>
          <p:nvSpPr>
            <p:cNvPr id="3" name="Google Shape;26142;p99">
              <a:extLst>
                <a:ext uri="{FF2B5EF4-FFF2-40B4-BE49-F238E27FC236}">
                  <a16:creationId xmlns:a16="http://schemas.microsoft.com/office/drawing/2014/main" id="{7184C14A-E9B5-1647-E11A-271ED4A60637}"/>
                </a:ext>
              </a:extLst>
            </p:cNvPr>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6143;p99">
              <a:extLst>
                <a:ext uri="{FF2B5EF4-FFF2-40B4-BE49-F238E27FC236}">
                  <a16:creationId xmlns:a16="http://schemas.microsoft.com/office/drawing/2014/main" id="{DD11461E-091B-5193-66EA-71497D248221}"/>
                </a:ext>
              </a:extLst>
            </p:cNvPr>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144;p99">
              <a:extLst>
                <a:ext uri="{FF2B5EF4-FFF2-40B4-BE49-F238E27FC236}">
                  <a16:creationId xmlns:a16="http://schemas.microsoft.com/office/drawing/2014/main" id="{71D5097F-E15D-AF15-6234-1FCB3EAB9BA5}"/>
                </a:ext>
              </a:extLst>
            </p:cNvPr>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145;p99">
              <a:extLst>
                <a:ext uri="{FF2B5EF4-FFF2-40B4-BE49-F238E27FC236}">
                  <a16:creationId xmlns:a16="http://schemas.microsoft.com/office/drawing/2014/main" id="{75C4C4B7-02D5-2080-6380-8480708AC643}"/>
                </a:ext>
              </a:extLst>
            </p:cNvPr>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146;p99">
              <a:extLst>
                <a:ext uri="{FF2B5EF4-FFF2-40B4-BE49-F238E27FC236}">
                  <a16:creationId xmlns:a16="http://schemas.microsoft.com/office/drawing/2014/main" id="{D071C442-C713-0BA7-69D0-C2FE0B14C783}"/>
                </a:ext>
              </a:extLst>
            </p:cNvPr>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147;p99">
              <a:extLst>
                <a:ext uri="{FF2B5EF4-FFF2-40B4-BE49-F238E27FC236}">
                  <a16:creationId xmlns:a16="http://schemas.microsoft.com/office/drawing/2014/main" id="{45661272-92ED-09D5-1F79-15271141FA33}"/>
                </a:ext>
              </a:extLst>
            </p:cNvPr>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148;p99">
              <a:extLst>
                <a:ext uri="{FF2B5EF4-FFF2-40B4-BE49-F238E27FC236}">
                  <a16:creationId xmlns:a16="http://schemas.microsoft.com/office/drawing/2014/main" id="{39DD1890-345E-3E41-1EF8-E0D331AF5D9D}"/>
                </a:ext>
              </a:extLst>
            </p:cNvPr>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149;p99">
              <a:extLst>
                <a:ext uri="{FF2B5EF4-FFF2-40B4-BE49-F238E27FC236}">
                  <a16:creationId xmlns:a16="http://schemas.microsoft.com/office/drawing/2014/main" id="{9C0BCB0A-320B-D35B-6EB3-4D2FFB4385C1}"/>
                </a:ext>
              </a:extLst>
            </p:cNvPr>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150;p99">
              <a:extLst>
                <a:ext uri="{FF2B5EF4-FFF2-40B4-BE49-F238E27FC236}">
                  <a16:creationId xmlns:a16="http://schemas.microsoft.com/office/drawing/2014/main" id="{8D3103F2-6302-16B0-DC7C-B30F8779D573}"/>
                </a:ext>
              </a:extLst>
            </p:cNvPr>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151;p99">
              <a:extLst>
                <a:ext uri="{FF2B5EF4-FFF2-40B4-BE49-F238E27FC236}">
                  <a16:creationId xmlns:a16="http://schemas.microsoft.com/office/drawing/2014/main" id="{1E71EC6F-D604-E6D9-F31A-F9E01E42A167}"/>
                </a:ext>
              </a:extLst>
            </p:cNvPr>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138877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3"/>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Survey-to-survey Analysis - Overall</a:t>
            </a:r>
          </a:p>
        </p:txBody>
      </p:sp>
      <p:sp>
        <p:nvSpPr>
          <p:cNvPr id="419" name="Google Shape;419;p33"/>
          <p:cNvSpPr txBox="1">
            <a:spLocks noGrp="1"/>
          </p:cNvSpPr>
          <p:nvPr>
            <p:ph type="body" idx="1"/>
          </p:nvPr>
        </p:nvSpPr>
        <p:spPr>
          <a:xfrm>
            <a:off x="3821096" y="1268060"/>
            <a:ext cx="3444676" cy="3416400"/>
          </a:xfrm>
          <a:prstGeom prst="rect">
            <a:avLst/>
          </a:prstGeom>
        </p:spPr>
        <p:txBody>
          <a:bodyPr spcFirstLastPara="1" wrap="square" lIns="91425" tIns="91425" rIns="91425" bIns="91425" anchor="ctr" anchorCtr="0">
            <a:noAutofit/>
          </a:bodyPr>
          <a:lstStyle/>
          <a:p>
            <a:r>
              <a:rPr lang="en-US" dirty="0"/>
              <a:t>0: ACE, 1: Depression, 2: Anxiety,      3: Mental Well-being, 4: Physical Well-being</a:t>
            </a:r>
          </a:p>
          <a:p>
            <a:r>
              <a:rPr lang="en-US" dirty="0"/>
              <a:t>DAG with NO TEARS algorithm yields more reasonable results based on consultation with domain experts</a:t>
            </a:r>
          </a:p>
          <a:p>
            <a:r>
              <a:rPr lang="en-US" dirty="0"/>
              <a:t>Strongest relations are from </a:t>
            </a:r>
          </a:p>
          <a:p>
            <a:pPr lvl="1">
              <a:spcBef>
                <a:spcPts val="100"/>
              </a:spcBef>
            </a:pPr>
            <a:r>
              <a:rPr lang="en-US" dirty="0"/>
              <a:t>ACE -&gt; Anxiety (0.9)</a:t>
            </a:r>
          </a:p>
          <a:p>
            <a:pPr lvl="1">
              <a:spcBef>
                <a:spcPts val="100"/>
              </a:spcBef>
            </a:pPr>
            <a:r>
              <a:rPr lang="en-US" dirty="0"/>
              <a:t>Anxiety -&gt; Depression (0.8)</a:t>
            </a:r>
          </a:p>
          <a:p>
            <a:pPr lvl="1">
              <a:spcBef>
                <a:spcPts val="100"/>
              </a:spcBef>
            </a:pPr>
            <a:r>
              <a:rPr lang="en-US" dirty="0"/>
              <a:t>Mental Well-being -&gt; Physical Well-being (0.9)</a:t>
            </a:r>
          </a:p>
        </p:txBody>
      </p:sp>
      <p:grpSp>
        <p:nvGrpSpPr>
          <p:cNvPr id="420" name="Google Shape;420;p33"/>
          <p:cNvGrpSpPr/>
          <p:nvPr/>
        </p:nvGrpSpPr>
        <p:grpSpPr>
          <a:xfrm>
            <a:off x="7124007" y="2951018"/>
            <a:ext cx="2565830" cy="3195766"/>
            <a:chOff x="6228735" y="2571740"/>
            <a:chExt cx="3461102" cy="3575044"/>
          </a:xfrm>
        </p:grpSpPr>
        <p:sp>
          <p:nvSpPr>
            <p:cNvPr id="421" name="Google Shape;421;p33"/>
            <p:cNvSpPr/>
            <p:nvPr/>
          </p:nvSpPr>
          <p:spPr>
            <a:xfrm rot="-8323141" flipH="1">
              <a:off x="6741965" y="4029646"/>
              <a:ext cx="1836615" cy="1725718"/>
            </a:xfrm>
            <a:custGeom>
              <a:avLst/>
              <a:gdLst/>
              <a:ahLst/>
              <a:cxnLst/>
              <a:rect l="l" t="t" r="r" b="b"/>
              <a:pathLst>
                <a:path w="42066" h="39526" extrusionOk="0">
                  <a:moveTo>
                    <a:pt x="2930" y="0"/>
                  </a:moveTo>
                  <a:cubicBezTo>
                    <a:pt x="2487" y="0"/>
                    <a:pt x="2071" y="255"/>
                    <a:pt x="1730" y="899"/>
                  </a:cubicBezTo>
                  <a:cubicBezTo>
                    <a:pt x="1178" y="1951"/>
                    <a:pt x="1479" y="3330"/>
                    <a:pt x="1805" y="4407"/>
                  </a:cubicBezTo>
                  <a:cubicBezTo>
                    <a:pt x="2156" y="5560"/>
                    <a:pt x="2732" y="6588"/>
                    <a:pt x="3434" y="7565"/>
                  </a:cubicBezTo>
                  <a:cubicBezTo>
                    <a:pt x="4236" y="8643"/>
                    <a:pt x="5188" y="9646"/>
                    <a:pt x="6241" y="10523"/>
                  </a:cubicBezTo>
                  <a:cubicBezTo>
                    <a:pt x="6767" y="10924"/>
                    <a:pt x="7294" y="11300"/>
                    <a:pt x="7845" y="11651"/>
                  </a:cubicBezTo>
                  <a:cubicBezTo>
                    <a:pt x="8371" y="12001"/>
                    <a:pt x="8973" y="12402"/>
                    <a:pt x="9625" y="12503"/>
                  </a:cubicBezTo>
                  <a:cubicBezTo>
                    <a:pt x="10402" y="13505"/>
                    <a:pt x="11178" y="14508"/>
                    <a:pt x="12006" y="15485"/>
                  </a:cubicBezTo>
                  <a:cubicBezTo>
                    <a:pt x="10279" y="14545"/>
                    <a:pt x="8284" y="14083"/>
                    <a:pt x="6316" y="14083"/>
                  </a:cubicBezTo>
                  <a:cubicBezTo>
                    <a:pt x="5398" y="14083"/>
                    <a:pt x="4486" y="14183"/>
                    <a:pt x="3609" y="14382"/>
                  </a:cubicBezTo>
                  <a:cubicBezTo>
                    <a:pt x="2707" y="14583"/>
                    <a:pt x="0" y="15285"/>
                    <a:pt x="978" y="16738"/>
                  </a:cubicBezTo>
                  <a:cubicBezTo>
                    <a:pt x="1454" y="17415"/>
                    <a:pt x="2381" y="17390"/>
                    <a:pt x="3108" y="17415"/>
                  </a:cubicBezTo>
                  <a:cubicBezTo>
                    <a:pt x="4161" y="17490"/>
                    <a:pt x="5214" y="17540"/>
                    <a:pt x="6266" y="17540"/>
                  </a:cubicBezTo>
                  <a:cubicBezTo>
                    <a:pt x="6453" y="17544"/>
                    <a:pt x="6641" y="17547"/>
                    <a:pt x="6829" y="17547"/>
                  </a:cubicBezTo>
                  <a:cubicBezTo>
                    <a:pt x="7800" y="17547"/>
                    <a:pt x="8780" y="17491"/>
                    <a:pt x="9725" y="17365"/>
                  </a:cubicBezTo>
                  <a:cubicBezTo>
                    <a:pt x="10301" y="17290"/>
                    <a:pt x="10853" y="17189"/>
                    <a:pt x="11404" y="17039"/>
                  </a:cubicBezTo>
                  <a:cubicBezTo>
                    <a:pt x="11905" y="16939"/>
                    <a:pt x="12457" y="16814"/>
                    <a:pt x="12908" y="16563"/>
                  </a:cubicBezTo>
                  <a:cubicBezTo>
                    <a:pt x="13234" y="16939"/>
                    <a:pt x="13559" y="17340"/>
                    <a:pt x="13910" y="17716"/>
                  </a:cubicBezTo>
                  <a:cubicBezTo>
                    <a:pt x="12457" y="17741"/>
                    <a:pt x="11078" y="18217"/>
                    <a:pt x="9850" y="18919"/>
                  </a:cubicBezTo>
                  <a:cubicBezTo>
                    <a:pt x="9173" y="19295"/>
                    <a:pt x="8572" y="19771"/>
                    <a:pt x="8021" y="20272"/>
                  </a:cubicBezTo>
                  <a:cubicBezTo>
                    <a:pt x="7419" y="20773"/>
                    <a:pt x="6843" y="21325"/>
                    <a:pt x="6442" y="22002"/>
                  </a:cubicBezTo>
                  <a:cubicBezTo>
                    <a:pt x="6066" y="22628"/>
                    <a:pt x="5890" y="23355"/>
                    <a:pt x="6091" y="24082"/>
                  </a:cubicBezTo>
                  <a:cubicBezTo>
                    <a:pt x="6228" y="24630"/>
                    <a:pt x="6579" y="24826"/>
                    <a:pt x="7037" y="24826"/>
                  </a:cubicBezTo>
                  <a:cubicBezTo>
                    <a:pt x="7165" y="24826"/>
                    <a:pt x="7301" y="24811"/>
                    <a:pt x="7444" y="24784"/>
                  </a:cubicBezTo>
                  <a:cubicBezTo>
                    <a:pt x="8196" y="24658"/>
                    <a:pt x="8873" y="24232"/>
                    <a:pt x="9449" y="23781"/>
                  </a:cubicBezTo>
                  <a:cubicBezTo>
                    <a:pt x="10076" y="23305"/>
                    <a:pt x="10677" y="22778"/>
                    <a:pt x="11279" y="22252"/>
                  </a:cubicBezTo>
                  <a:cubicBezTo>
                    <a:pt x="11955" y="21651"/>
                    <a:pt x="12582" y="20999"/>
                    <a:pt x="13158" y="20297"/>
                  </a:cubicBezTo>
                  <a:cubicBezTo>
                    <a:pt x="13635" y="19721"/>
                    <a:pt x="14236" y="19019"/>
                    <a:pt x="14412" y="18267"/>
                  </a:cubicBezTo>
                  <a:cubicBezTo>
                    <a:pt x="15464" y="19470"/>
                    <a:pt x="16567" y="20623"/>
                    <a:pt x="17720" y="21751"/>
                  </a:cubicBezTo>
                  <a:cubicBezTo>
                    <a:pt x="18998" y="23054"/>
                    <a:pt x="20301" y="24357"/>
                    <a:pt x="21655" y="25611"/>
                  </a:cubicBezTo>
                  <a:cubicBezTo>
                    <a:pt x="20909" y="25570"/>
                    <a:pt x="20159" y="25538"/>
                    <a:pt x="19412" y="25538"/>
                  </a:cubicBezTo>
                  <a:cubicBezTo>
                    <a:pt x="17399" y="25538"/>
                    <a:pt x="15406" y="25767"/>
                    <a:pt x="13559" y="26663"/>
                  </a:cubicBezTo>
                  <a:cubicBezTo>
                    <a:pt x="13058" y="26914"/>
                    <a:pt x="12457" y="27215"/>
                    <a:pt x="12356" y="27841"/>
                  </a:cubicBezTo>
                  <a:cubicBezTo>
                    <a:pt x="12281" y="28393"/>
                    <a:pt x="12632" y="28794"/>
                    <a:pt x="13183" y="28869"/>
                  </a:cubicBezTo>
                  <a:cubicBezTo>
                    <a:pt x="13404" y="28898"/>
                    <a:pt x="13630" y="28910"/>
                    <a:pt x="13860" y="28910"/>
                  </a:cubicBezTo>
                  <a:cubicBezTo>
                    <a:pt x="14413" y="28910"/>
                    <a:pt x="14983" y="28839"/>
                    <a:pt x="15514" y="28769"/>
                  </a:cubicBezTo>
                  <a:cubicBezTo>
                    <a:pt x="16316" y="28668"/>
                    <a:pt x="17093" y="28493"/>
                    <a:pt x="17870" y="28292"/>
                  </a:cubicBezTo>
                  <a:cubicBezTo>
                    <a:pt x="18747" y="28042"/>
                    <a:pt x="19625" y="27741"/>
                    <a:pt x="20477" y="27390"/>
                  </a:cubicBezTo>
                  <a:cubicBezTo>
                    <a:pt x="20903" y="27240"/>
                    <a:pt x="21329" y="27039"/>
                    <a:pt x="21730" y="26864"/>
                  </a:cubicBezTo>
                  <a:cubicBezTo>
                    <a:pt x="22006" y="26738"/>
                    <a:pt x="22306" y="26638"/>
                    <a:pt x="22557" y="26488"/>
                  </a:cubicBezTo>
                  <a:cubicBezTo>
                    <a:pt x="25063" y="28844"/>
                    <a:pt x="27670" y="31099"/>
                    <a:pt x="30402" y="33180"/>
                  </a:cubicBezTo>
                  <a:cubicBezTo>
                    <a:pt x="29877" y="33090"/>
                    <a:pt x="29344" y="33046"/>
                    <a:pt x="28811" y="33046"/>
                  </a:cubicBezTo>
                  <a:cubicBezTo>
                    <a:pt x="26801" y="33046"/>
                    <a:pt x="24788" y="33675"/>
                    <a:pt x="23184" y="34884"/>
                  </a:cubicBezTo>
                  <a:cubicBezTo>
                    <a:pt x="22707" y="35235"/>
                    <a:pt x="22031" y="35711"/>
                    <a:pt x="21780" y="36262"/>
                  </a:cubicBezTo>
                  <a:cubicBezTo>
                    <a:pt x="21504" y="36864"/>
                    <a:pt x="22106" y="37114"/>
                    <a:pt x="22607" y="37190"/>
                  </a:cubicBezTo>
                  <a:cubicBezTo>
                    <a:pt x="22826" y="37219"/>
                    <a:pt x="23046" y="37233"/>
                    <a:pt x="23267" y="37233"/>
                  </a:cubicBezTo>
                  <a:cubicBezTo>
                    <a:pt x="24534" y="37233"/>
                    <a:pt x="25811" y="36778"/>
                    <a:pt x="26943" y="36287"/>
                  </a:cubicBezTo>
                  <a:cubicBezTo>
                    <a:pt x="27770" y="35936"/>
                    <a:pt x="28572" y="35510"/>
                    <a:pt x="29299" y="35034"/>
                  </a:cubicBezTo>
                  <a:cubicBezTo>
                    <a:pt x="29650" y="34809"/>
                    <a:pt x="29976" y="34583"/>
                    <a:pt x="30301" y="34332"/>
                  </a:cubicBezTo>
                  <a:cubicBezTo>
                    <a:pt x="30552" y="34107"/>
                    <a:pt x="30853" y="33931"/>
                    <a:pt x="31028" y="33631"/>
                  </a:cubicBezTo>
                  <a:cubicBezTo>
                    <a:pt x="31429" y="33906"/>
                    <a:pt x="31805" y="34207"/>
                    <a:pt x="32206" y="34483"/>
                  </a:cubicBezTo>
                  <a:cubicBezTo>
                    <a:pt x="33710" y="35535"/>
                    <a:pt x="35239" y="36488"/>
                    <a:pt x="36818" y="37390"/>
                  </a:cubicBezTo>
                  <a:cubicBezTo>
                    <a:pt x="38347" y="38242"/>
                    <a:pt x="39951" y="39119"/>
                    <a:pt x="41680" y="39520"/>
                  </a:cubicBezTo>
                  <a:cubicBezTo>
                    <a:pt x="41697" y="39524"/>
                    <a:pt x="41715" y="39526"/>
                    <a:pt x="41731" y="39526"/>
                  </a:cubicBezTo>
                  <a:cubicBezTo>
                    <a:pt x="41950" y="39526"/>
                    <a:pt x="42065" y="39234"/>
                    <a:pt x="41855" y="39094"/>
                  </a:cubicBezTo>
                  <a:cubicBezTo>
                    <a:pt x="40552" y="38242"/>
                    <a:pt x="39123" y="37616"/>
                    <a:pt x="37745" y="36864"/>
                  </a:cubicBezTo>
                  <a:cubicBezTo>
                    <a:pt x="36392" y="36112"/>
                    <a:pt x="35038" y="35285"/>
                    <a:pt x="33735" y="34433"/>
                  </a:cubicBezTo>
                  <a:cubicBezTo>
                    <a:pt x="31529" y="32954"/>
                    <a:pt x="29399" y="31325"/>
                    <a:pt x="27344" y="29621"/>
                  </a:cubicBezTo>
                  <a:cubicBezTo>
                    <a:pt x="27469" y="29019"/>
                    <a:pt x="27494" y="28393"/>
                    <a:pt x="27494" y="27791"/>
                  </a:cubicBezTo>
                  <a:cubicBezTo>
                    <a:pt x="27544" y="27039"/>
                    <a:pt x="27519" y="26262"/>
                    <a:pt x="27469" y="25485"/>
                  </a:cubicBezTo>
                  <a:cubicBezTo>
                    <a:pt x="27419" y="24758"/>
                    <a:pt x="27344" y="24007"/>
                    <a:pt x="27244" y="23280"/>
                  </a:cubicBezTo>
                  <a:cubicBezTo>
                    <a:pt x="27169" y="22703"/>
                    <a:pt x="27018" y="22102"/>
                    <a:pt x="26692" y="21601"/>
                  </a:cubicBezTo>
                  <a:cubicBezTo>
                    <a:pt x="26417" y="21225"/>
                    <a:pt x="26041" y="20824"/>
                    <a:pt x="25539" y="20824"/>
                  </a:cubicBezTo>
                  <a:cubicBezTo>
                    <a:pt x="25523" y="20823"/>
                    <a:pt x="25507" y="20822"/>
                    <a:pt x="25492" y="20822"/>
                  </a:cubicBezTo>
                  <a:cubicBezTo>
                    <a:pt x="25043" y="20822"/>
                    <a:pt x="24761" y="21165"/>
                    <a:pt x="24712" y="21601"/>
                  </a:cubicBezTo>
                  <a:cubicBezTo>
                    <a:pt x="24512" y="22929"/>
                    <a:pt x="24737" y="24408"/>
                    <a:pt x="25038" y="25711"/>
                  </a:cubicBezTo>
                  <a:cubicBezTo>
                    <a:pt x="25239" y="26638"/>
                    <a:pt x="25514" y="27540"/>
                    <a:pt x="25890" y="28393"/>
                  </a:cubicBezTo>
                  <a:cubicBezTo>
                    <a:pt x="23534" y="26337"/>
                    <a:pt x="21229" y="24232"/>
                    <a:pt x="18973" y="22027"/>
                  </a:cubicBezTo>
                  <a:cubicBezTo>
                    <a:pt x="19224" y="21375"/>
                    <a:pt x="19224" y="20548"/>
                    <a:pt x="19274" y="19896"/>
                  </a:cubicBezTo>
                  <a:cubicBezTo>
                    <a:pt x="19349" y="18944"/>
                    <a:pt x="19349" y="17992"/>
                    <a:pt x="19249" y="17039"/>
                  </a:cubicBezTo>
                  <a:cubicBezTo>
                    <a:pt x="19098" y="15535"/>
                    <a:pt x="18848" y="14032"/>
                    <a:pt x="18346" y="12603"/>
                  </a:cubicBezTo>
                  <a:cubicBezTo>
                    <a:pt x="18171" y="12127"/>
                    <a:pt x="17970" y="11225"/>
                    <a:pt x="17344" y="11199"/>
                  </a:cubicBezTo>
                  <a:cubicBezTo>
                    <a:pt x="17324" y="11198"/>
                    <a:pt x="17304" y="11197"/>
                    <a:pt x="17285" y="11197"/>
                  </a:cubicBezTo>
                  <a:cubicBezTo>
                    <a:pt x="16716" y="11197"/>
                    <a:pt x="16335" y="11892"/>
                    <a:pt x="16141" y="12352"/>
                  </a:cubicBezTo>
                  <a:cubicBezTo>
                    <a:pt x="15514" y="13681"/>
                    <a:pt x="15815" y="15260"/>
                    <a:pt x="16166" y="16613"/>
                  </a:cubicBezTo>
                  <a:cubicBezTo>
                    <a:pt x="16517" y="17941"/>
                    <a:pt x="16943" y="19345"/>
                    <a:pt x="17569" y="20623"/>
                  </a:cubicBezTo>
                  <a:cubicBezTo>
                    <a:pt x="15665" y="18718"/>
                    <a:pt x="13835" y="16788"/>
                    <a:pt x="12056" y="14783"/>
                  </a:cubicBezTo>
                  <a:cubicBezTo>
                    <a:pt x="11304" y="13956"/>
                    <a:pt x="10577" y="13079"/>
                    <a:pt x="9875" y="12202"/>
                  </a:cubicBezTo>
                  <a:cubicBezTo>
                    <a:pt x="9875" y="11776"/>
                    <a:pt x="9700" y="11325"/>
                    <a:pt x="9574" y="10949"/>
                  </a:cubicBezTo>
                  <a:cubicBezTo>
                    <a:pt x="9299" y="10072"/>
                    <a:pt x="8973" y="9245"/>
                    <a:pt x="8672" y="8392"/>
                  </a:cubicBezTo>
                  <a:cubicBezTo>
                    <a:pt x="8046" y="6588"/>
                    <a:pt x="7344" y="4808"/>
                    <a:pt x="6366" y="3179"/>
                  </a:cubicBezTo>
                  <a:cubicBezTo>
                    <a:pt x="5804" y="2242"/>
                    <a:pt x="4246"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3"/>
            <p:cNvGrpSpPr/>
            <p:nvPr/>
          </p:nvGrpSpPr>
          <p:grpSpPr>
            <a:xfrm rot="-3736260" flipH="1">
              <a:off x="6924947" y="2732603"/>
              <a:ext cx="2068679" cy="2822700"/>
              <a:chOff x="4784068" y="3757226"/>
              <a:chExt cx="1128016" cy="1539284"/>
            </a:xfrm>
          </p:grpSpPr>
          <p:sp>
            <p:nvSpPr>
              <p:cNvPr id="423" name="Google Shape;423;p33"/>
              <p:cNvSpPr/>
              <p:nvPr/>
            </p:nvSpPr>
            <p:spPr>
              <a:xfrm>
                <a:off x="5332557" y="4868956"/>
                <a:ext cx="577072" cy="427554"/>
              </a:xfrm>
              <a:custGeom>
                <a:avLst/>
                <a:gdLst/>
                <a:ahLst/>
                <a:cxnLst/>
                <a:rect l="l" t="t" r="r" b="b"/>
                <a:pathLst>
                  <a:path w="29375" h="21764" extrusionOk="0">
                    <a:moveTo>
                      <a:pt x="29374" y="1"/>
                    </a:moveTo>
                    <a:cubicBezTo>
                      <a:pt x="25314" y="151"/>
                      <a:pt x="21204" y="2006"/>
                      <a:pt x="18021" y="5139"/>
                    </a:cubicBezTo>
                    <a:cubicBezTo>
                      <a:pt x="15916" y="7219"/>
                      <a:pt x="14236" y="9800"/>
                      <a:pt x="12407" y="12206"/>
                    </a:cubicBezTo>
                    <a:cubicBezTo>
                      <a:pt x="10552" y="14587"/>
                      <a:pt x="8447" y="16868"/>
                      <a:pt x="5865" y="18021"/>
                    </a:cubicBezTo>
                    <a:cubicBezTo>
                      <a:pt x="4865" y="18469"/>
                      <a:pt x="3781" y="18709"/>
                      <a:pt x="2724" y="18709"/>
                    </a:cubicBezTo>
                    <a:cubicBezTo>
                      <a:pt x="1768" y="18709"/>
                      <a:pt x="834" y="18513"/>
                      <a:pt x="1" y="18096"/>
                    </a:cubicBezTo>
                    <a:lnTo>
                      <a:pt x="1" y="18096"/>
                    </a:lnTo>
                    <a:cubicBezTo>
                      <a:pt x="577" y="19475"/>
                      <a:pt x="1655" y="20527"/>
                      <a:pt x="2908" y="21129"/>
                    </a:cubicBezTo>
                    <a:cubicBezTo>
                      <a:pt x="3885" y="21580"/>
                      <a:pt x="4976" y="21763"/>
                      <a:pt x="6073" y="21763"/>
                    </a:cubicBezTo>
                    <a:cubicBezTo>
                      <a:pt x="6439" y="21763"/>
                      <a:pt x="6805" y="21743"/>
                      <a:pt x="7169" y="21705"/>
                    </a:cubicBezTo>
                    <a:cubicBezTo>
                      <a:pt x="9750" y="21430"/>
                      <a:pt x="12281" y="20252"/>
                      <a:pt x="14362" y="18422"/>
                    </a:cubicBezTo>
                    <a:cubicBezTo>
                      <a:pt x="18171" y="15039"/>
                      <a:pt x="20251" y="9725"/>
                      <a:pt x="23459" y="5615"/>
                    </a:cubicBezTo>
                    <a:cubicBezTo>
                      <a:pt x="25189" y="3434"/>
                      <a:pt x="27219" y="1605"/>
                      <a:pt x="29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5331083" y="4846305"/>
                <a:ext cx="581001" cy="390189"/>
              </a:xfrm>
              <a:custGeom>
                <a:avLst/>
                <a:gdLst/>
                <a:ahLst/>
                <a:cxnLst/>
                <a:rect l="l" t="t" r="r" b="b"/>
                <a:pathLst>
                  <a:path w="29575" h="19862" extrusionOk="0">
                    <a:moveTo>
                      <a:pt x="22707" y="1"/>
                    </a:moveTo>
                    <a:cubicBezTo>
                      <a:pt x="20326" y="1"/>
                      <a:pt x="17895" y="402"/>
                      <a:pt x="15665" y="1580"/>
                    </a:cubicBezTo>
                    <a:cubicBezTo>
                      <a:pt x="12808" y="3109"/>
                      <a:pt x="10502" y="5790"/>
                      <a:pt x="8672" y="8723"/>
                    </a:cubicBezTo>
                    <a:cubicBezTo>
                      <a:pt x="7444" y="10703"/>
                      <a:pt x="6417" y="12783"/>
                      <a:pt x="5038" y="14638"/>
                    </a:cubicBezTo>
                    <a:cubicBezTo>
                      <a:pt x="3685" y="16467"/>
                      <a:pt x="2031" y="18522"/>
                      <a:pt x="1" y="18999"/>
                    </a:cubicBezTo>
                    <a:cubicBezTo>
                      <a:pt x="26" y="19099"/>
                      <a:pt x="51" y="19174"/>
                      <a:pt x="76" y="19249"/>
                    </a:cubicBezTo>
                    <a:cubicBezTo>
                      <a:pt x="909" y="19666"/>
                      <a:pt x="1843" y="19862"/>
                      <a:pt x="2799" y="19862"/>
                    </a:cubicBezTo>
                    <a:cubicBezTo>
                      <a:pt x="3856" y="19862"/>
                      <a:pt x="4940" y="19622"/>
                      <a:pt x="5940" y="19174"/>
                    </a:cubicBezTo>
                    <a:cubicBezTo>
                      <a:pt x="8522" y="18021"/>
                      <a:pt x="10627" y="15740"/>
                      <a:pt x="12482" y="13359"/>
                    </a:cubicBezTo>
                    <a:cubicBezTo>
                      <a:pt x="14311" y="10953"/>
                      <a:pt x="15991" y="8372"/>
                      <a:pt x="18096" y="6292"/>
                    </a:cubicBezTo>
                    <a:cubicBezTo>
                      <a:pt x="21279" y="3159"/>
                      <a:pt x="25389" y="1304"/>
                      <a:pt x="29449" y="1154"/>
                    </a:cubicBezTo>
                    <a:cubicBezTo>
                      <a:pt x="29499" y="1104"/>
                      <a:pt x="29550" y="1079"/>
                      <a:pt x="29575" y="1054"/>
                    </a:cubicBezTo>
                    <a:cubicBezTo>
                      <a:pt x="27244" y="628"/>
                      <a:pt x="25088" y="1"/>
                      <a:pt x="22707"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5252798" y="3764101"/>
                <a:ext cx="360918" cy="1473336"/>
              </a:xfrm>
              <a:custGeom>
                <a:avLst/>
                <a:gdLst/>
                <a:ahLst/>
                <a:cxnLst/>
                <a:rect l="l" t="t" r="r" b="b"/>
                <a:pathLst>
                  <a:path w="18372" h="74998" extrusionOk="0">
                    <a:moveTo>
                      <a:pt x="6016" y="1"/>
                    </a:moveTo>
                    <a:cubicBezTo>
                      <a:pt x="1705" y="8322"/>
                      <a:pt x="1" y="18222"/>
                      <a:pt x="1304" y="27370"/>
                    </a:cubicBezTo>
                    <a:cubicBezTo>
                      <a:pt x="2181" y="33460"/>
                      <a:pt x="4311" y="39099"/>
                      <a:pt x="5965" y="44913"/>
                    </a:cubicBezTo>
                    <a:cubicBezTo>
                      <a:pt x="7620" y="50728"/>
                      <a:pt x="8798" y="56969"/>
                      <a:pt x="7720" y="63134"/>
                    </a:cubicBezTo>
                    <a:cubicBezTo>
                      <a:pt x="6893" y="67721"/>
                      <a:pt x="4562" y="72257"/>
                      <a:pt x="1229" y="74989"/>
                    </a:cubicBezTo>
                    <a:cubicBezTo>
                      <a:pt x="1358" y="74995"/>
                      <a:pt x="1487" y="74997"/>
                      <a:pt x="1616" y="74997"/>
                    </a:cubicBezTo>
                    <a:cubicBezTo>
                      <a:pt x="4297" y="74997"/>
                      <a:pt x="6999" y="73769"/>
                      <a:pt x="9199" y="71856"/>
                    </a:cubicBezTo>
                    <a:cubicBezTo>
                      <a:pt x="11630" y="69751"/>
                      <a:pt x="13509" y="66869"/>
                      <a:pt x="14913" y="63786"/>
                    </a:cubicBezTo>
                    <a:cubicBezTo>
                      <a:pt x="17344" y="58397"/>
                      <a:pt x="18372" y="52257"/>
                      <a:pt x="17845" y="46442"/>
                    </a:cubicBezTo>
                    <a:cubicBezTo>
                      <a:pt x="16868" y="35791"/>
                      <a:pt x="10928" y="26969"/>
                      <a:pt x="8146" y="16868"/>
                    </a:cubicBezTo>
                    <a:cubicBezTo>
                      <a:pt x="6667" y="11480"/>
                      <a:pt x="6116" y="5740"/>
                      <a:pt x="60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5064226" y="3757226"/>
                <a:ext cx="361409" cy="1480035"/>
              </a:xfrm>
              <a:custGeom>
                <a:avLst/>
                <a:gdLst/>
                <a:ahLst/>
                <a:cxnLst/>
                <a:rect l="l" t="t" r="r" b="b"/>
                <a:pathLst>
                  <a:path w="18397" h="75339" extrusionOk="0">
                    <a:moveTo>
                      <a:pt x="15615" y="0"/>
                    </a:moveTo>
                    <a:cubicBezTo>
                      <a:pt x="12356" y="4311"/>
                      <a:pt x="8973" y="8095"/>
                      <a:pt x="6291" y="12882"/>
                    </a:cubicBezTo>
                    <a:cubicBezTo>
                      <a:pt x="3610" y="17644"/>
                      <a:pt x="1504" y="22933"/>
                      <a:pt x="853" y="28421"/>
                    </a:cubicBezTo>
                    <a:cubicBezTo>
                      <a:pt x="0" y="35489"/>
                      <a:pt x="1579" y="42532"/>
                      <a:pt x="4111" y="48797"/>
                    </a:cubicBezTo>
                    <a:cubicBezTo>
                      <a:pt x="5790" y="52983"/>
                      <a:pt x="7895" y="56943"/>
                      <a:pt x="9224" y="61304"/>
                    </a:cubicBezTo>
                    <a:cubicBezTo>
                      <a:pt x="10552" y="65665"/>
                      <a:pt x="11905" y="70828"/>
                      <a:pt x="10351" y="75314"/>
                    </a:cubicBezTo>
                    <a:cubicBezTo>
                      <a:pt x="10527" y="75339"/>
                      <a:pt x="10677" y="75339"/>
                      <a:pt x="10828" y="75339"/>
                    </a:cubicBezTo>
                    <a:cubicBezTo>
                      <a:pt x="14161" y="72607"/>
                      <a:pt x="16492" y="68071"/>
                      <a:pt x="17319" y="63484"/>
                    </a:cubicBezTo>
                    <a:cubicBezTo>
                      <a:pt x="18397" y="57319"/>
                      <a:pt x="17219" y="51078"/>
                      <a:pt x="15564" y="45263"/>
                    </a:cubicBezTo>
                    <a:cubicBezTo>
                      <a:pt x="13910" y="39449"/>
                      <a:pt x="11780" y="33810"/>
                      <a:pt x="10903" y="27720"/>
                    </a:cubicBezTo>
                    <a:cubicBezTo>
                      <a:pt x="9600" y="18572"/>
                      <a:pt x="11304" y="8672"/>
                      <a:pt x="15615" y="351"/>
                    </a:cubicBezTo>
                    <a:cubicBezTo>
                      <a:pt x="15615" y="226"/>
                      <a:pt x="15615" y="125"/>
                      <a:pt x="15615"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4799824" y="4581432"/>
                <a:ext cx="498295" cy="699657"/>
              </a:xfrm>
              <a:custGeom>
                <a:avLst/>
                <a:gdLst/>
                <a:ahLst/>
                <a:cxnLst/>
                <a:rect l="l" t="t" r="r" b="b"/>
                <a:pathLst>
                  <a:path w="25365" h="35615" extrusionOk="0">
                    <a:moveTo>
                      <a:pt x="1" y="0"/>
                    </a:moveTo>
                    <a:lnTo>
                      <a:pt x="1" y="0"/>
                    </a:lnTo>
                    <a:cubicBezTo>
                      <a:pt x="552" y="5539"/>
                      <a:pt x="2908" y="10702"/>
                      <a:pt x="6517" y="14236"/>
                    </a:cubicBezTo>
                    <a:cubicBezTo>
                      <a:pt x="8923" y="16592"/>
                      <a:pt x="11805" y="18246"/>
                      <a:pt x="14512" y="20151"/>
                    </a:cubicBezTo>
                    <a:cubicBezTo>
                      <a:pt x="17219" y="22081"/>
                      <a:pt x="19825" y="24386"/>
                      <a:pt x="21279" y="27594"/>
                    </a:cubicBezTo>
                    <a:cubicBezTo>
                      <a:pt x="22357" y="30000"/>
                      <a:pt x="22658" y="33008"/>
                      <a:pt x="21881" y="35614"/>
                    </a:cubicBezTo>
                    <a:cubicBezTo>
                      <a:pt x="23309" y="34512"/>
                      <a:pt x="24337" y="32757"/>
                      <a:pt x="24838" y="30903"/>
                    </a:cubicBezTo>
                    <a:cubicBezTo>
                      <a:pt x="25364" y="28923"/>
                      <a:pt x="25364" y="26842"/>
                      <a:pt x="25064" y="24888"/>
                    </a:cubicBezTo>
                    <a:cubicBezTo>
                      <a:pt x="24537" y="21454"/>
                      <a:pt x="23059" y="18271"/>
                      <a:pt x="20928" y="15890"/>
                    </a:cubicBezTo>
                    <a:cubicBezTo>
                      <a:pt x="16968" y="11529"/>
                      <a:pt x="11179" y="10050"/>
                      <a:pt x="6517" y="6667"/>
                    </a:cubicBezTo>
                    <a:cubicBezTo>
                      <a:pt x="4036" y="4887"/>
                      <a:pt x="1906" y="255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4784068" y="4578465"/>
                <a:ext cx="460872" cy="706552"/>
              </a:xfrm>
              <a:custGeom>
                <a:avLst/>
                <a:gdLst/>
                <a:ahLst/>
                <a:cxnLst/>
                <a:rect l="l" t="t" r="r" b="b"/>
                <a:pathLst>
                  <a:path w="23460" h="35966" extrusionOk="0">
                    <a:moveTo>
                      <a:pt x="703" y="1"/>
                    </a:moveTo>
                    <a:cubicBezTo>
                      <a:pt x="477" y="3309"/>
                      <a:pt x="1" y="6417"/>
                      <a:pt x="201" y="9675"/>
                    </a:cubicBezTo>
                    <a:cubicBezTo>
                      <a:pt x="427" y="12933"/>
                      <a:pt x="1078" y="16166"/>
                      <a:pt x="2532" y="18898"/>
                    </a:cubicBezTo>
                    <a:cubicBezTo>
                      <a:pt x="4412" y="22432"/>
                      <a:pt x="7469" y="24913"/>
                      <a:pt x="10753" y="26693"/>
                    </a:cubicBezTo>
                    <a:cubicBezTo>
                      <a:pt x="12958" y="27871"/>
                      <a:pt x="15264" y="28748"/>
                      <a:pt x="17344" y="30151"/>
                    </a:cubicBezTo>
                    <a:cubicBezTo>
                      <a:pt x="19424" y="31555"/>
                      <a:pt x="21755" y="33309"/>
                      <a:pt x="22457" y="35966"/>
                    </a:cubicBezTo>
                    <a:cubicBezTo>
                      <a:pt x="22532" y="35891"/>
                      <a:pt x="22607" y="35841"/>
                      <a:pt x="22683" y="35765"/>
                    </a:cubicBezTo>
                    <a:cubicBezTo>
                      <a:pt x="23460" y="33159"/>
                      <a:pt x="23159" y="30151"/>
                      <a:pt x="22081" y="27745"/>
                    </a:cubicBezTo>
                    <a:cubicBezTo>
                      <a:pt x="20627" y="24537"/>
                      <a:pt x="18021" y="22232"/>
                      <a:pt x="15314" y="20302"/>
                    </a:cubicBezTo>
                    <a:cubicBezTo>
                      <a:pt x="12607" y="18397"/>
                      <a:pt x="9725" y="16743"/>
                      <a:pt x="7319" y="14387"/>
                    </a:cubicBezTo>
                    <a:cubicBezTo>
                      <a:pt x="3710" y="10853"/>
                      <a:pt x="1354" y="5690"/>
                      <a:pt x="803" y="151"/>
                    </a:cubicBezTo>
                    <a:cubicBezTo>
                      <a:pt x="778" y="101"/>
                      <a:pt x="728" y="51"/>
                      <a:pt x="703"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5295624" y="4539077"/>
                <a:ext cx="21197" cy="73394"/>
              </a:xfrm>
              <a:custGeom>
                <a:avLst/>
                <a:gdLst/>
                <a:ahLst/>
                <a:cxnLst/>
                <a:rect l="l" t="t" r="r" b="b"/>
                <a:pathLst>
                  <a:path w="1079" h="3736" extrusionOk="0">
                    <a:moveTo>
                      <a:pt x="1" y="1"/>
                    </a:moveTo>
                    <a:lnTo>
                      <a:pt x="1" y="1"/>
                    </a:lnTo>
                    <a:cubicBezTo>
                      <a:pt x="51" y="652"/>
                      <a:pt x="227" y="1279"/>
                      <a:pt x="377" y="1906"/>
                    </a:cubicBezTo>
                    <a:cubicBezTo>
                      <a:pt x="527" y="2507"/>
                      <a:pt x="703" y="3134"/>
                      <a:pt x="978" y="3735"/>
                    </a:cubicBezTo>
                    <a:cubicBezTo>
                      <a:pt x="1079" y="3058"/>
                      <a:pt x="978" y="2407"/>
                      <a:pt x="828" y="1780"/>
                    </a:cubicBezTo>
                    <a:cubicBezTo>
                      <a:pt x="653" y="1154"/>
                      <a:pt x="402" y="52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5264624" y="4478040"/>
                <a:ext cx="12809" cy="35459"/>
              </a:xfrm>
              <a:custGeom>
                <a:avLst/>
                <a:gdLst/>
                <a:ahLst/>
                <a:cxnLst/>
                <a:rect l="l" t="t" r="r" b="b"/>
                <a:pathLst>
                  <a:path w="652" h="1805" extrusionOk="0">
                    <a:moveTo>
                      <a:pt x="100" y="0"/>
                    </a:moveTo>
                    <a:cubicBezTo>
                      <a:pt x="0" y="351"/>
                      <a:pt x="25" y="677"/>
                      <a:pt x="100" y="977"/>
                    </a:cubicBezTo>
                    <a:cubicBezTo>
                      <a:pt x="175" y="1253"/>
                      <a:pt x="301" y="1554"/>
                      <a:pt x="551" y="1805"/>
                    </a:cubicBezTo>
                    <a:cubicBezTo>
                      <a:pt x="652" y="1454"/>
                      <a:pt x="627" y="1153"/>
                      <a:pt x="551" y="852"/>
                    </a:cubicBezTo>
                    <a:cubicBezTo>
                      <a:pt x="476" y="551"/>
                      <a:pt x="351" y="276"/>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5255254" y="4549430"/>
                <a:ext cx="13319" cy="42846"/>
              </a:xfrm>
              <a:custGeom>
                <a:avLst/>
                <a:gdLst/>
                <a:ahLst/>
                <a:cxnLst/>
                <a:rect l="l" t="t" r="r" b="b"/>
                <a:pathLst>
                  <a:path w="678" h="2181" extrusionOk="0">
                    <a:moveTo>
                      <a:pt x="26" y="0"/>
                    </a:moveTo>
                    <a:cubicBezTo>
                      <a:pt x="1" y="426"/>
                      <a:pt x="51" y="777"/>
                      <a:pt x="126" y="1128"/>
                    </a:cubicBezTo>
                    <a:cubicBezTo>
                      <a:pt x="201" y="1479"/>
                      <a:pt x="302" y="1830"/>
                      <a:pt x="502" y="2181"/>
                    </a:cubicBezTo>
                    <a:cubicBezTo>
                      <a:pt x="678" y="1805"/>
                      <a:pt x="652" y="1404"/>
                      <a:pt x="577" y="1028"/>
                    </a:cubicBezTo>
                    <a:cubicBezTo>
                      <a:pt x="502" y="652"/>
                      <a:pt x="327" y="276"/>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5246394" y="4634100"/>
                <a:ext cx="14302" cy="51234"/>
              </a:xfrm>
              <a:custGeom>
                <a:avLst/>
                <a:gdLst/>
                <a:ahLst/>
                <a:cxnLst/>
                <a:rect l="l" t="t" r="r" b="b"/>
                <a:pathLst>
                  <a:path w="728" h="2608" extrusionOk="0">
                    <a:moveTo>
                      <a:pt x="76" y="1"/>
                    </a:moveTo>
                    <a:cubicBezTo>
                      <a:pt x="1" y="477"/>
                      <a:pt x="51" y="928"/>
                      <a:pt x="126" y="1354"/>
                    </a:cubicBezTo>
                    <a:cubicBezTo>
                      <a:pt x="251" y="1780"/>
                      <a:pt x="377" y="2206"/>
                      <a:pt x="652" y="2607"/>
                    </a:cubicBezTo>
                    <a:cubicBezTo>
                      <a:pt x="728" y="2131"/>
                      <a:pt x="677" y="1680"/>
                      <a:pt x="602" y="1254"/>
                    </a:cubicBezTo>
                    <a:cubicBezTo>
                      <a:pt x="477" y="828"/>
                      <a:pt x="352" y="402"/>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5220305" y="4539077"/>
                <a:ext cx="10844" cy="39408"/>
              </a:xfrm>
              <a:custGeom>
                <a:avLst/>
                <a:gdLst/>
                <a:ahLst/>
                <a:cxnLst/>
                <a:rect l="l" t="t" r="r" b="b"/>
                <a:pathLst>
                  <a:path w="552" h="2006" extrusionOk="0">
                    <a:moveTo>
                      <a:pt x="126" y="1"/>
                    </a:moveTo>
                    <a:cubicBezTo>
                      <a:pt x="0" y="352"/>
                      <a:pt x="0" y="703"/>
                      <a:pt x="51" y="1028"/>
                    </a:cubicBezTo>
                    <a:cubicBezTo>
                      <a:pt x="101" y="1354"/>
                      <a:pt x="201" y="1680"/>
                      <a:pt x="426" y="2006"/>
                    </a:cubicBezTo>
                    <a:cubicBezTo>
                      <a:pt x="552" y="1630"/>
                      <a:pt x="552" y="1304"/>
                      <a:pt x="502" y="953"/>
                    </a:cubicBezTo>
                    <a:cubicBezTo>
                      <a:pt x="452" y="627"/>
                      <a:pt x="351" y="302"/>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5288749" y="4642469"/>
                <a:ext cx="9862" cy="31039"/>
              </a:xfrm>
              <a:custGeom>
                <a:avLst/>
                <a:gdLst/>
                <a:ahLst/>
                <a:cxnLst/>
                <a:rect l="l" t="t" r="r" b="b"/>
                <a:pathLst>
                  <a:path w="502" h="1580" extrusionOk="0">
                    <a:moveTo>
                      <a:pt x="176" y="1"/>
                    </a:moveTo>
                    <a:cubicBezTo>
                      <a:pt x="25" y="277"/>
                      <a:pt x="0" y="552"/>
                      <a:pt x="25" y="828"/>
                    </a:cubicBezTo>
                    <a:cubicBezTo>
                      <a:pt x="50" y="1079"/>
                      <a:pt x="125" y="1354"/>
                      <a:pt x="326" y="1580"/>
                    </a:cubicBezTo>
                    <a:cubicBezTo>
                      <a:pt x="501" y="1304"/>
                      <a:pt x="501" y="1029"/>
                      <a:pt x="476" y="778"/>
                    </a:cubicBezTo>
                    <a:cubicBezTo>
                      <a:pt x="451" y="502"/>
                      <a:pt x="376" y="252"/>
                      <a:pt x="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5205532" y="4624258"/>
                <a:ext cx="9862" cy="46794"/>
              </a:xfrm>
              <a:custGeom>
                <a:avLst/>
                <a:gdLst/>
                <a:ahLst/>
                <a:cxnLst/>
                <a:rect l="l" t="t" r="r" b="b"/>
                <a:pathLst>
                  <a:path w="502" h="2382" extrusionOk="0">
                    <a:moveTo>
                      <a:pt x="151" y="1"/>
                    </a:moveTo>
                    <a:cubicBezTo>
                      <a:pt x="0" y="402"/>
                      <a:pt x="0" y="803"/>
                      <a:pt x="26" y="1204"/>
                    </a:cubicBezTo>
                    <a:cubicBezTo>
                      <a:pt x="51" y="1605"/>
                      <a:pt x="126" y="2006"/>
                      <a:pt x="351" y="2382"/>
                    </a:cubicBezTo>
                    <a:cubicBezTo>
                      <a:pt x="502" y="1981"/>
                      <a:pt x="502" y="1580"/>
                      <a:pt x="477" y="1179"/>
                    </a:cubicBezTo>
                    <a:cubicBezTo>
                      <a:pt x="452" y="778"/>
                      <a:pt x="376" y="377"/>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5213901" y="4450458"/>
                <a:ext cx="12337" cy="39899"/>
              </a:xfrm>
              <a:custGeom>
                <a:avLst/>
                <a:gdLst/>
                <a:ahLst/>
                <a:cxnLst/>
                <a:rect l="l" t="t" r="r" b="b"/>
                <a:pathLst>
                  <a:path w="628" h="2031" extrusionOk="0">
                    <a:moveTo>
                      <a:pt x="101" y="1"/>
                    </a:moveTo>
                    <a:cubicBezTo>
                      <a:pt x="1" y="376"/>
                      <a:pt x="26" y="727"/>
                      <a:pt x="76" y="1078"/>
                    </a:cubicBezTo>
                    <a:cubicBezTo>
                      <a:pt x="151" y="1404"/>
                      <a:pt x="276" y="1730"/>
                      <a:pt x="527" y="2031"/>
                    </a:cubicBezTo>
                    <a:cubicBezTo>
                      <a:pt x="627" y="1680"/>
                      <a:pt x="602" y="1329"/>
                      <a:pt x="552" y="978"/>
                    </a:cubicBezTo>
                    <a:cubicBezTo>
                      <a:pt x="477" y="652"/>
                      <a:pt x="351" y="30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5181899" y="4498707"/>
                <a:ext cx="11335" cy="36952"/>
              </a:xfrm>
              <a:custGeom>
                <a:avLst/>
                <a:gdLst/>
                <a:ahLst/>
                <a:cxnLst/>
                <a:rect l="l" t="t" r="r" b="b"/>
                <a:pathLst>
                  <a:path w="577" h="1881" extrusionOk="0">
                    <a:moveTo>
                      <a:pt x="126" y="1"/>
                    </a:moveTo>
                    <a:cubicBezTo>
                      <a:pt x="0" y="352"/>
                      <a:pt x="0" y="677"/>
                      <a:pt x="51" y="978"/>
                    </a:cubicBezTo>
                    <a:cubicBezTo>
                      <a:pt x="101" y="1304"/>
                      <a:pt x="201" y="1605"/>
                      <a:pt x="452" y="1880"/>
                    </a:cubicBezTo>
                    <a:cubicBezTo>
                      <a:pt x="577" y="1555"/>
                      <a:pt x="552" y="1229"/>
                      <a:pt x="502" y="903"/>
                    </a:cubicBezTo>
                    <a:cubicBezTo>
                      <a:pt x="452" y="602"/>
                      <a:pt x="351" y="276"/>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5483705" y="4586343"/>
                <a:ext cx="9881" cy="48779"/>
              </a:xfrm>
              <a:custGeom>
                <a:avLst/>
                <a:gdLst/>
                <a:ahLst/>
                <a:cxnLst/>
                <a:rect l="l" t="t" r="r" b="b"/>
                <a:pathLst>
                  <a:path w="503" h="2483" extrusionOk="0">
                    <a:moveTo>
                      <a:pt x="151" y="1"/>
                    </a:moveTo>
                    <a:cubicBezTo>
                      <a:pt x="1" y="427"/>
                      <a:pt x="1" y="828"/>
                      <a:pt x="26" y="1254"/>
                    </a:cubicBezTo>
                    <a:cubicBezTo>
                      <a:pt x="51" y="1680"/>
                      <a:pt x="126" y="2081"/>
                      <a:pt x="327" y="2482"/>
                    </a:cubicBezTo>
                    <a:cubicBezTo>
                      <a:pt x="477" y="2056"/>
                      <a:pt x="502" y="1630"/>
                      <a:pt x="477" y="1229"/>
                    </a:cubicBezTo>
                    <a:cubicBezTo>
                      <a:pt x="452" y="803"/>
                      <a:pt x="377" y="4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5471408" y="4509551"/>
                <a:ext cx="9862" cy="31019"/>
              </a:xfrm>
              <a:custGeom>
                <a:avLst/>
                <a:gdLst/>
                <a:ahLst/>
                <a:cxnLst/>
                <a:rect l="l" t="t" r="r" b="b"/>
                <a:pathLst>
                  <a:path w="502" h="1579" extrusionOk="0">
                    <a:moveTo>
                      <a:pt x="176" y="0"/>
                    </a:moveTo>
                    <a:cubicBezTo>
                      <a:pt x="25" y="276"/>
                      <a:pt x="0" y="551"/>
                      <a:pt x="25" y="827"/>
                    </a:cubicBezTo>
                    <a:cubicBezTo>
                      <a:pt x="76" y="1078"/>
                      <a:pt x="126" y="1353"/>
                      <a:pt x="351" y="1579"/>
                    </a:cubicBezTo>
                    <a:cubicBezTo>
                      <a:pt x="502" y="1303"/>
                      <a:pt x="502" y="1028"/>
                      <a:pt x="502" y="777"/>
                    </a:cubicBezTo>
                    <a:cubicBezTo>
                      <a:pt x="452" y="501"/>
                      <a:pt x="376" y="251"/>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5452706" y="4568623"/>
                <a:ext cx="9371" cy="33004"/>
              </a:xfrm>
              <a:custGeom>
                <a:avLst/>
                <a:gdLst/>
                <a:ahLst/>
                <a:cxnLst/>
                <a:rect l="l" t="t" r="r" b="b"/>
                <a:pathLst>
                  <a:path w="477" h="1680" extrusionOk="0">
                    <a:moveTo>
                      <a:pt x="276" y="1"/>
                    </a:moveTo>
                    <a:cubicBezTo>
                      <a:pt x="75" y="276"/>
                      <a:pt x="25" y="552"/>
                      <a:pt x="25" y="828"/>
                    </a:cubicBezTo>
                    <a:cubicBezTo>
                      <a:pt x="0" y="1103"/>
                      <a:pt x="50" y="1404"/>
                      <a:pt x="226" y="1680"/>
                    </a:cubicBezTo>
                    <a:cubicBezTo>
                      <a:pt x="401" y="1404"/>
                      <a:pt x="451" y="1128"/>
                      <a:pt x="476" y="853"/>
                    </a:cubicBezTo>
                    <a:cubicBezTo>
                      <a:pt x="476" y="577"/>
                      <a:pt x="451" y="301"/>
                      <a:pt x="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5510305" y="4567150"/>
                <a:ext cx="10353" cy="36952"/>
              </a:xfrm>
              <a:custGeom>
                <a:avLst/>
                <a:gdLst/>
                <a:ahLst/>
                <a:cxnLst/>
                <a:rect l="l" t="t" r="r" b="b"/>
                <a:pathLst>
                  <a:path w="527" h="1881" extrusionOk="0">
                    <a:moveTo>
                      <a:pt x="151" y="0"/>
                    </a:moveTo>
                    <a:cubicBezTo>
                      <a:pt x="0" y="351"/>
                      <a:pt x="0" y="652"/>
                      <a:pt x="25" y="978"/>
                    </a:cubicBezTo>
                    <a:cubicBezTo>
                      <a:pt x="76" y="1279"/>
                      <a:pt x="151" y="1579"/>
                      <a:pt x="376" y="1880"/>
                    </a:cubicBezTo>
                    <a:cubicBezTo>
                      <a:pt x="527" y="1554"/>
                      <a:pt x="527" y="1228"/>
                      <a:pt x="502" y="928"/>
                    </a:cubicBezTo>
                    <a:cubicBezTo>
                      <a:pt x="451" y="602"/>
                      <a:pt x="376" y="30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5471408" y="4682368"/>
                <a:ext cx="9862" cy="33495"/>
              </a:xfrm>
              <a:custGeom>
                <a:avLst/>
                <a:gdLst/>
                <a:ahLst/>
                <a:cxnLst/>
                <a:rect l="l" t="t" r="r" b="b"/>
                <a:pathLst>
                  <a:path w="502" h="1705" extrusionOk="0">
                    <a:moveTo>
                      <a:pt x="126" y="0"/>
                    </a:moveTo>
                    <a:cubicBezTo>
                      <a:pt x="0" y="326"/>
                      <a:pt x="0" y="602"/>
                      <a:pt x="25" y="877"/>
                    </a:cubicBezTo>
                    <a:cubicBezTo>
                      <a:pt x="51" y="1153"/>
                      <a:pt x="101" y="1404"/>
                      <a:pt x="276" y="1704"/>
                    </a:cubicBezTo>
                    <a:cubicBezTo>
                      <a:pt x="477" y="1429"/>
                      <a:pt x="502" y="1128"/>
                      <a:pt x="502" y="827"/>
                    </a:cubicBezTo>
                    <a:cubicBezTo>
                      <a:pt x="452" y="526"/>
                      <a:pt x="376" y="226"/>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5445319" y="4630662"/>
                <a:ext cx="9371" cy="29566"/>
              </a:xfrm>
              <a:custGeom>
                <a:avLst/>
                <a:gdLst/>
                <a:ahLst/>
                <a:cxnLst/>
                <a:rect l="l" t="t" r="r" b="b"/>
                <a:pathLst>
                  <a:path w="477" h="1505" extrusionOk="0">
                    <a:moveTo>
                      <a:pt x="251" y="0"/>
                    </a:moveTo>
                    <a:cubicBezTo>
                      <a:pt x="50" y="251"/>
                      <a:pt x="25" y="502"/>
                      <a:pt x="0" y="752"/>
                    </a:cubicBezTo>
                    <a:cubicBezTo>
                      <a:pt x="25" y="1003"/>
                      <a:pt x="50" y="1254"/>
                      <a:pt x="251" y="1504"/>
                    </a:cubicBezTo>
                    <a:cubicBezTo>
                      <a:pt x="426" y="1254"/>
                      <a:pt x="476" y="1003"/>
                      <a:pt x="476" y="752"/>
                    </a:cubicBezTo>
                    <a:cubicBezTo>
                      <a:pt x="476" y="502"/>
                      <a:pt x="426" y="251"/>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5504392" y="4661682"/>
                <a:ext cx="9371" cy="43337"/>
              </a:xfrm>
              <a:custGeom>
                <a:avLst/>
                <a:gdLst/>
                <a:ahLst/>
                <a:cxnLst/>
                <a:rect l="l" t="t" r="r" b="b"/>
                <a:pathLst>
                  <a:path w="477" h="2206" extrusionOk="0">
                    <a:moveTo>
                      <a:pt x="201" y="0"/>
                    </a:moveTo>
                    <a:cubicBezTo>
                      <a:pt x="26" y="376"/>
                      <a:pt x="1" y="727"/>
                      <a:pt x="1" y="1103"/>
                    </a:cubicBezTo>
                    <a:cubicBezTo>
                      <a:pt x="26" y="1479"/>
                      <a:pt x="51" y="1830"/>
                      <a:pt x="251" y="2206"/>
                    </a:cubicBezTo>
                    <a:cubicBezTo>
                      <a:pt x="427" y="1830"/>
                      <a:pt x="477" y="1454"/>
                      <a:pt x="477" y="1103"/>
                    </a:cubicBezTo>
                    <a:cubicBezTo>
                      <a:pt x="452" y="727"/>
                      <a:pt x="402" y="376"/>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5528516" y="4633609"/>
                <a:ext cx="9862" cy="26128"/>
              </a:xfrm>
              <a:custGeom>
                <a:avLst/>
                <a:gdLst/>
                <a:ahLst/>
                <a:cxnLst/>
                <a:rect l="l" t="t" r="r" b="b"/>
                <a:pathLst>
                  <a:path w="502" h="1330" extrusionOk="0">
                    <a:moveTo>
                      <a:pt x="201" y="1"/>
                    </a:moveTo>
                    <a:cubicBezTo>
                      <a:pt x="26" y="251"/>
                      <a:pt x="1" y="477"/>
                      <a:pt x="26" y="703"/>
                    </a:cubicBezTo>
                    <a:cubicBezTo>
                      <a:pt x="51" y="903"/>
                      <a:pt x="101" y="1129"/>
                      <a:pt x="301" y="1329"/>
                    </a:cubicBezTo>
                    <a:cubicBezTo>
                      <a:pt x="477" y="1104"/>
                      <a:pt x="502" y="878"/>
                      <a:pt x="477" y="652"/>
                    </a:cubicBezTo>
                    <a:cubicBezTo>
                      <a:pt x="452" y="427"/>
                      <a:pt x="402" y="226"/>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5446793" y="4509040"/>
                <a:ext cx="9371" cy="28583"/>
              </a:xfrm>
              <a:custGeom>
                <a:avLst/>
                <a:gdLst/>
                <a:ahLst/>
                <a:cxnLst/>
                <a:rect l="l" t="t" r="r" b="b"/>
                <a:pathLst>
                  <a:path w="477" h="1455" extrusionOk="0">
                    <a:moveTo>
                      <a:pt x="201" y="1"/>
                    </a:moveTo>
                    <a:cubicBezTo>
                      <a:pt x="25" y="252"/>
                      <a:pt x="0" y="502"/>
                      <a:pt x="0" y="728"/>
                    </a:cubicBezTo>
                    <a:cubicBezTo>
                      <a:pt x="25" y="978"/>
                      <a:pt x="75" y="1229"/>
                      <a:pt x="276" y="1455"/>
                    </a:cubicBezTo>
                    <a:cubicBezTo>
                      <a:pt x="451" y="1204"/>
                      <a:pt x="476" y="953"/>
                      <a:pt x="476" y="703"/>
                    </a:cubicBezTo>
                    <a:cubicBezTo>
                      <a:pt x="451" y="477"/>
                      <a:pt x="401" y="227"/>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5418229" y="4517428"/>
                <a:ext cx="10353" cy="30528"/>
              </a:xfrm>
              <a:custGeom>
                <a:avLst/>
                <a:gdLst/>
                <a:ahLst/>
                <a:cxnLst/>
                <a:rect l="l" t="t" r="r" b="b"/>
                <a:pathLst>
                  <a:path w="527" h="1554" extrusionOk="0">
                    <a:moveTo>
                      <a:pt x="176" y="0"/>
                    </a:moveTo>
                    <a:cubicBezTo>
                      <a:pt x="26" y="276"/>
                      <a:pt x="1" y="551"/>
                      <a:pt x="26" y="802"/>
                    </a:cubicBezTo>
                    <a:cubicBezTo>
                      <a:pt x="76" y="1053"/>
                      <a:pt x="126" y="1303"/>
                      <a:pt x="351" y="1554"/>
                    </a:cubicBezTo>
                    <a:cubicBezTo>
                      <a:pt x="502" y="1278"/>
                      <a:pt x="527" y="1003"/>
                      <a:pt x="502" y="752"/>
                    </a:cubicBezTo>
                    <a:cubicBezTo>
                      <a:pt x="452" y="501"/>
                      <a:pt x="377" y="226"/>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5352261" y="4087105"/>
                <a:ext cx="9862" cy="35459"/>
              </a:xfrm>
              <a:custGeom>
                <a:avLst/>
                <a:gdLst/>
                <a:ahLst/>
                <a:cxnLst/>
                <a:rect l="l" t="t" r="r" b="b"/>
                <a:pathLst>
                  <a:path w="502" h="1805" extrusionOk="0">
                    <a:moveTo>
                      <a:pt x="226" y="0"/>
                    </a:moveTo>
                    <a:cubicBezTo>
                      <a:pt x="50" y="301"/>
                      <a:pt x="0" y="602"/>
                      <a:pt x="25" y="927"/>
                    </a:cubicBezTo>
                    <a:cubicBezTo>
                      <a:pt x="50" y="1228"/>
                      <a:pt x="126" y="1529"/>
                      <a:pt x="326" y="1805"/>
                    </a:cubicBezTo>
                    <a:cubicBezTo>
                      <a:pt x="476" y="1479"/>
                      <a:pt x="501" y="1203"/>
                      <a:pt x="476" y="902"/>
                    </a:cubicBezTo>
                    <a:cubicBezTo>
                      <a:pt x="451" y="602"/>
                      <a:pt x="401" y="301"/>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5371454" y="4054612"/>
                <a:ext cx="9862" cy="40390"/>
              </a:xfrm>
              <a:custGeom>
                <a:avLst/>
                <a:gdLst/>
                <a:ahLst/>
                <a:cxnLst/>
                <a:rect l="l" t="t" r="r" b="b"/>
                <a:pathLst>
                  <a:path w="502" h="2056" extrusionOk="0">
                    <a:moveTo>
                      <a:pt x="151" y="0"/>
                    </a:moveTo>
                    <a:cubicBezTo>
                      <a:pt x="1" y="351"/>
                      <a:pt x="1" y="702"/>
                      <a:pt x="26" y="1053"/>
                    </a:cubicBezTo>
                    <a:cubicBezTo>
                      <a:pt x="51" y="1378"/>
                      <a:pt x="126" y="1729"/>
                      <a:pt x="326" y="2055"/>
                    </a:cubicBezTo>
                    <a:cubicBezTo>
                      <a:pt x="477" y="1704"/>
                      <a:pt x="502" y="1353"/>
                      <a:pt x="477" y="1003"/>
                    </a:cubicBezTo>
                    <a:cubicBezTo>
                      <a:pt x="452" y="652"/>
                      <a:pt x="377" y="326"/>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5349294" y="4163406"/>
                <a:ext cx="10373" cy="37934"/>
              </a:xfrm>
              <a:custGeom>
                <a:avLst/>
                <a:gdLst/>
                <a:ahLst/>
                <a:cxnLst/>
                <a:rect l="l" t="t" r="r" b="b"/>
                <a:pathLst>
                  <a:path w="528" h="1931" extrusionOk="0">
                    <a:moveTo>
                      <a:pt x="151" y="1"/>
                    </a:moveTo>
                    <a:cubicBezTo>
                      <a:pt x="1" y="352"/>
                      <a:pt x="1" y="678"/>
                      <a:pt x="26" y="1003"/>
                    </a:cubicBezTo>
                    <a:cubicBezTo>
                      <a:pt x="76" y="1329"/>
                      <a:pt x="151" y="1630"/>
                      <a:pt x="377" y="1931"/>
                    </a:cubicBezTo>
                    <a:cubicBezTo>
                      <a:pt x="527" y="1605"/>
                      <a:pt x="527" y="1279"/>
                      <a:pt x="502" y="953"/>
                    </a:cubicBezTo>
                    <a:cubicBezTo>
                      <a:pt x="452" y="627"/>
                      <a:pt x="377" y="3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5379332" y="4157021"/>
                <a:ext cx="9862" cy="43337"/>
              </a:xfrm>
              <a:custGeom>
                <a:avLst/>
                <a:gdLst/>
                <a:ahLst/>
                <a:cxnLst/>
                <a:rect l="l" t="t" r="r" b="b"/>
                <a:pathLst>
                  <a:path w="502" h="2206" extrusionOk="0">
                    <a:moveTo>
                      <a:pt x="151" y="0"/>
                    </a:moveTo>
                    <a:cubicBezTo>
                      <a:pt x="1" y="376"/>
                      <a:pt x="1" y="752"/>
                      <a:pt x="26" y="1128"/>
                    </a:cubicBezTo>
                    <a:cubicBezTo>
                      <a:pt x="51" y="1479"/>
                      <a:pt x="126" y="1855"/>
                      <a:pt x="352" y="2206"/>
                    </a:cubicBezTo>
                    <a:cubicBezTo>
                      <a:pt x="502" y="1805"/>
                      <a:pt x="502" y="1454"/>
                      <a:pt x="477" y="1078"/>
                    </a:cubicBezTo>
                    <a:cubicBezTo>
                      <a:pt x="452" y="702"/>
                      <a:pt x="377" y="35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5337979" y="4899975"/>
                <a:ext cx="11335" cy="56656"/>
              </a:xfrm>
              <a:custGeom>
                <a:avLst/>
                <a:gdLst/>
                <a:ahLst/>
                <a:cxnLst/>
                <a:rect l="l" t="t" r="r" b="b"/>
                <a:pathLst>
                  <a:path w="577" h="2884" extrusionOk="0">
                    <a:moveTo>
                      <a:pt x="301" y="1"/>
                    </a:moveTo>
                    <a:cubicBezTo>
                      <a:pt x="151" y="502"/>
                      <a:pt x="126" y="953"/>
                      <a:pt x="76" y="1429"/>
                    </a:cubicBezTo>
                    <a:cubicBezTo>
                      <a:pt x="25" y="1906"/>
                      <a:pt x="0" y="2357"/>
                      <a:pt x="51" y="2883"/>
                    </a:cubicBezTo>
                    <a:cubicBezTo>
                      <a:pt x="351" y="2457"/>
                      <a:pt x="477" y="1956"/>
                      <a:pt x="527" y="1480"/>
                    </a:cubicBezTo>
                    <a:cubicBezTo>
                      <a:pt x="577" y="978"/>
                      <a:pt x="527" y="477"/>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5315819" y="4883729"/>
                <a:ext cx="9371" cy="41392"/>
              </a:xfrm>
              <a:custGeom>
                <a:avLst/>
                <a:gdLst/>
                <a:ahLst/>
                <a:cxnLst/>
                <a:rect l="l" t="t" r="r" b="b"/>
                <a:pathLst>
                  <a:path w="477" h="2107" extrusionOk="0">
                    <a:moveTo>
                      <a:pt x="226" y="1"/>
                    </a:moveTo>
                    <a:cubicBezTo>
                      <a:pt x="51" y="377"/>
                      <a:pt x="1" y="728"/>
                      <a:pt x="1" y="1053"/>
                    </a:cubicBezTo>
                    <a:cubicBezTo>
                      <a:pt x="26" y="1404"/>
                      <a:pt x="76" y="1755"/>
                      <a:pt x="251" y="2106"/>
                    </a:cubicBezTo>
                    <a:cubicBezTo>
                      <a:pt x="427" y="1755"/>
                      <a:pt x="477" y="1404"/>
                      <a:pt x="477" y="1053"/>
                    </a:cubicBezTo>
                    <a:cubicBezTo>
                      <a:pt x="452" y="703"/>
                      <a:pt x="402" y="352"/>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5318275" y="4989105"/>
                <a:ext cx="11355" cy="29546"/>
              </a:xfrm>
              <a:custGeom>
                <a:avLst/>
                <a:gdLst/>
                <a:ahLst/>
                <a:cxnLst/>
                <a:rect l="l" t="t" r="r" b="b"/>
                <a:pathLst>
                  <a:path w="578" h="1504" extrusionOk="0">
                    <a:moveTo>
                      <a:pt x="452" y="0"/>
                    </a:moveTo>
                    <a:cubicBezTo>
                      <a:pt x="201" y="201"/>
                      <a:pt x="126" y="451"/>
                      <a:pt x="51" y="702"/>
                    </a:cubicBezTo>
                    <a:cubicBezTo>
                      <a:pt x="26" y="953"/>
                      <a:pt x="1" y="1203"/>
                      <a:pt x="126" y="1504"/>
                    </a:cubicBezTo>
                    <a:cubicBezTo>
                      <a:pt x="377" y="1278"/>
                      <a:pt x="452" y="1053"/>
                      <a:pt x="527" y="802"/>
                    </a:cubicBezTo>
                    <a:cubicBezTo>
                      <a:pt x="552" y="552"/>
                      <a:pt x="577" y="276"/>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5357172" y="4966454"/>
                <a:ext cx="13319" cy="47286"/>
              </a:xfrm>
              <a:custGeom>
                <a:avLst/>
                <a:gdLst/>
                <a:ahLst/>
                <a:cxnLst/>
                <a:rect l="l" t="t" r="r" b="b"/>
                <a:pathLst>
                  <a:path w="678" h="2407" extrusionOk="0">
                    <a:moveTo>
                      <a:pt x="552" y="0"/>
                    </a:moveTo>
                    <a:cubicBezTo>
                      <a:pt x="327" y="401"/>
                      <a:pt x="226" y="777"/>
                      <a:pt x="126" y="1178"/>
                    </a:cubicBezTo>
                    <a:cubicBezTo>
                      <a:pt x="51" y="1579"/>
                      <a:pt x="1" y="1980"/>
                      <a:pt x="76" y="2406"/>
                    </a:cubicBezTo>
                    <a:cubicBezTo>
                      <a:pt x="377" y="2055"/>
                      <a:pt x="502" y="1654"/>
                      <a:pt x="577" y="1253"/>
                    </a:cubicBezTo>
                    <a:cubicBezTo>
                      <a:pt x="652" y="852"/>
                      <a:pt x="678" y="426"/>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5304504" y="4956101"/>
                <a:ext cx="8880" cy="25146"/>
              </a:xfrm>
              <a:custGeom>
                <a:avLst/>
                <a:gdLst/>
                <a:ahLst/>
                <a:cxnLst/>
                <a:rect l="l" t="t" r="r" b="b"/>
                <a:pathLst>
                  <a:path w="452" h="1280" extrusionOk="0">
                    <a:moveTo>
                      <a:pt x="251" y="1"/>
                    </a:moveTo>
                    <a:cubicBezTo>
                      <a:pt x="50" y="227"/>
                      <a:pt x="0" y="427"/>
                      <a:pt x="0" y="653"/>
                    </a:cubicBezTo>
                    <a:cubicBezTo>
                      <a:pt x="0" y="853"/>
                      <a:pt x="25" y="1079"/>
                      <a:pt x="201" y="1279"/>
                    </a:cubicBezTo>
                    <a:cubicBezTo>
                      <a:pt x="401" y="1079"/>
                      <a:pt x="451" y="878"/>
                      <a:pt x="451" y="653"/>
                    </a:cubicBezTo>
                    <a:cubicBezTo>
                      <a:pt x="451" y="452"/>
                      <a:pt x="426" y="227"/>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5340435" y="4813321"/>
                <a:ext cx="12828" cy="39899"/>
              </a:xfrm>
              <a:custGeom>
                <a:avLst/>
                <a:gdLst/>
                <a:ahLst/>
                <a:cxnLst/>
                <a:rect l="l" t="t" r="r" b="b"/>
                <a:pathLst>
                  <a:path w="653" h="2031" extrusionOk="0">
                    <a:moveTo>
                      <a:pt x="101" y="1"/>
                    </a:moveTo>
                    <a:cubicBezTo>
                      <a:pt x="1" y="377"/>
                      <a:pt x="26" y="728"/>
                      <a:pt x="101" y="1053"/>
                    </a:cubicBezTo>
                    <a:cubicBezTo>
                      <a:pt x="176" y="1404"/>
                      <a:pt x="276" y="1730"/>
                      <a:pt x="527" y="2031"/>
                    </a:cubicBezTo>
                    <a:cubicBezTo>
                      <a:pt x="652" y="1655"/>
                      <a:pt x="602" y="1304"/>
                      <a:pt x="552" y="978"/>
                    </a:cubicBezTo>
                    <a:cubicBezTo>
                      <a:pt x="477" y="627"/>
                      <a:pt x="352" y="302"/>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5759443" y="4955610"/>
                <a:ext cx="21177" cy="23161"/>
              </a:xfrm>
              <a:custGeom>
                <a:avLst/>
                <a:gdLst/>
                <a:ahLst/>
                <a:cxnLst/>
                <a:rect l="l" t="t" r="r" b="b"/>
                <a:pathLst>
                  <a:path w="1078" h="1179" extrusionOk="0">
                    <a:moveTo>
                      <a:pt x="1078" y="1"/>
                    </a:moveTo>
                    <a:cubicBezTo>
                      <a:pt x="777" y="101"/>
                      <a:pt x="602" y="277"/>
                      <a:pt x="401" y="452"/>
                    </a:cubicBezTo>
                    <a:cubicBezTo>
                      <a:pt x="226" y="653"/>
                      <a:pt x="75" y="853"/>
                      <a:pt x="0" y="1179"/>
                    </a:cubicBezTo>
                    <a:cubicBezTo>
                      <a:pt x="326" y="1154"/>
                      <a:pt x="552" y="978"/>
                      <a:pt x="752" y="778"/>
                    </a:cubicBezTo>
                    <a:cubicBezTo>
                      <a:pt x="927" y="577"/>
                      <a:pt x="1078" y="327"/>
                      <a:pt x="10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5774216" y="4916163"/>
                <a:ext cx="26108" cy="16836"/>
              </a:xfrm>
              <a:custGeom>
                <a:avLst/>
                <a:gdLst/>
                <a:ahLst/>
                <a:cxnLst/>
                <a:rect l="l" t="t" r="r" b="b"/>
                <a:pathLst>
                  <a:path w="1329" h="857" extrusionOk="0">
                    <a:moveTo>
                      <a:pt x="1245" y="1"/>
                    </a:moveTo>
                    <a:cubicBezTo>
                      <a:pt x="959" y="1"/>
                      <a:pt x="732" y="115"/>
                      <a:pt x="526" y="229"/>
                    </a:cubicBezTo>
                    <a:cubicBezTo>
                      <a:pt x="326" y="380"/>
                      <a:pt x="125" y="555"/>
                      <a:pt x="0" y="856"/>
                    </a:cubicBezTo>
                    <a:cubicBezTo>
                      <a:pt x="326" y="856"/>
                      <a:pt x="576" y="756"/>
                      <a:pt x="802" y="630"/>
                    </a:cubicBezTo>
                    <a:cubicBezTo>
                      <a:pt x="1003" y="480"/>
                      <a:pt x="1203" y="305"/>
                      <a:pt x="1328" y="4"/>
                    </a:cubicBezTo>
                    <a:cubicBezTo>
                      <a:pt x="1300" y="2"/>
                      <a:pt x="1272" y="1"/>
                      <a:pt x="1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5740721" y="4946259"/>
                <a:ext cx="14793" cy="16757"/>
              </a:xfrm>
              <a:custGeom>
                <a:avLst/>
                <a:gdLst/>
                <a:ahLst/>
                <a:cxnLst/>
                <a:rect l="l" t="t" r="r" b="b"/>
                <a:pathLst>
                  <a:path w="753" h="853" extrusionOk="0">
                    <a:moveTo>
                      <a:pt x="728" y="1"/>
                    </a:moveTo>
                    <a:lnTo>
                      <a:pt x="728" y="1"/>
                    </a:lnTo>
                    <a:cubicBezTo>
                      <a:pt x="477" y="26"/>
                      <a:pt x="327" y="151"/>
                      <a:pt x="201" y="276"/>
                    </a:cubicBezTo>
                    <a:cubicBezTo>
                      <a:pt x="76" y="427"/>
                      <a:pt x="1" y="577"/>
                      <a:pt x="26" y="853"/>
                    </a:cubicBezTo>
                    <a:cubicBezTo>
                      <a:pt x="276" y="828"/>
                      <a:pt x="427" y="702"/>
                      <a:pt x="552" y="577"/>
                    </a:cubicBezTo>
                    <a:cubicBezTo>
                      <a:pt x="677" y="427"/>
                      <a:pt x="753" y="276"/>
                      <a:pt x="7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5723001" y="4991560"/>
                <a:ext cx="14793" cy="14793"/>
              </a:xfrm>
              <a:custGeom>
                <a:avLst/>
                <a:gdLst/>
                <a:ahLst/>
                <a:cxnLst/>
                <a:rect l="l" t="t" r="r" b="b"/>
                <a:pathLst>
                  <a:path w="753" h="753" extrusionOk="0">
                    <a:moveTo>
                      <a:pt x="752" y="1"/>
                    </a:moveTo>
                    <a:cubicBezTo>
                      <a:pt x="502" y="1"/>
                      <a:pt x="326" y="101"/>
                      <a:pt x="201" y="201"/>
                    </a:cubicBezTo>
                    <a:cubicBezTo>
                      <a:pt x="101" y="351"/>
                      <a:pt x="0" y="502"/>
                      <a:pt x="0" y="752"/>
                    </a:cubicBezTo>
                    <a:cubicBezTo>
                      <a:pt x="251" y="752"/>
                      <a:pt x="401" y="652"/>
                      <a:pt x="552" y="552"/>
                    </a:cubicBezTo>
                    <a:cubicBezTo>
                      <a:pt x="652" y="402"/>
                      <a:pt x="752" y="251"/>
                      <a:pt x="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5694929" y="4985156"/>
                <a:ext cx="22179" cy="25617"/>
              </a:xfrm>
              <a:custGeom>
                <a:avLst/>
                <a:gdLst/>
                <a:ahLst/>
                <a:cxnLst/>
                <a:rect l="l" t="t" r="r" b="b"/>
                <a:pathLst>
                  <a:path w="1129" h="1304" extrusionOk="0">
                    <a:moveTo>
                      <a:pt x="1129" y="1"/>
                    </a:moveTo>
                    <a:lnTo>
                      <a:pt x="1129" y="1"/>
                    </a:lnTo>
                    <a:cubicBezTo>
                      <a:pt x="803" y="101"/>
                      <a:pt x="577" y="276"/>
                      <a:pt x="402" y="502"/>
                    </a:cubicBezTo>
                    <a:cubicBezTo>
                      <a:pt x="201" y="702"/>
                      <a:pt x="51" y="953"/>
                      <a:pt x="1" y="1304"/>
                    </a:cubicBezTo>
                    <a:cubicBezTo>
                      <a:pt x="327" y="1204"/>
                      <a:pt x="552" y="1003"/>
                      <a:pt x="753" y="803"/>
                    </a:cubicBezTo>
                    <a:cubicBezTo>
                      <a:pt x="928" y="577"/>
                      <a:pt x="1079" y="327"/>
                      <a:pt x="1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a:extLst>
              <a:ext uri="{FF2B5EF4-FFF2-40B4-BE49-F238E27FC236}">
                <a16:creationId xmlns:a16="http://schemas.microsoft.com/office/drawing/2014/main" id="{5B9D8187-F268-FCC5-38C3-E6D239ED8A2E}"/>
              </a:ext>
            </a:extLst>
          </p:cNvPr>
          <p:cNvPicPr>
            <a:picLocks noChangeAspect="1"/>
          </p:cNvPicPr>
          <p:nvPr/>
        </p:nvPicPr>
        <p:blipFill rotWithShape="1">
          <a:blip r:embed="rId3"/>
          <a:srcRect b="68444"/>
          <a:stretch/>
        </p:blipFill>
        <p:spPr>
          <a:xfrm>
            <a:off x="821930" y="1375593"/>
            <a:ext cx="3005107" cy="988935"/>
          </a:xfrm>
          <a:prstGeom prst="rect">
            <a:avLst/>
          </a:prstGeom>
        </p:spPr>
      </p:pic>
      <p:pic>
        <p:nvPicPr>
          <p:cNvPr id="9" name="Picture 8">
            <a:extLst>
              <a:ext uri="{FF2B5EF4-FFF2-40B4-BE49-F238E27FC236}">
                <a16:creationId xmlns:a16="http://schemas.microsoft.com/office/drawing/2014/main" id="{9D919644-8E85-1C6A-5599-E1DD66B8B76D}"/>
              </a:ext>
            </a:extLst>
          </p:cNvPr>
          <p:cNvPicPr>
            <a:picLocks noChangeAspect="1"/>
          </p:cNvPicPr>
          <p:nvPr/>
        </p:nvPicPr>
        <p:blipFill>
          <a:blip r:embed="rId4"/>
          <a:stretch>
            <a:fillRect/>
          </a:stretch>
        </p:blipFill>
        <p:spPr>
          <a:xfrm>
            <a:off x="821931" y="2364528"/>
            <a:ext cx="3005107" cy="2045008"/>
          </a:xfrm>
          <a:prstGeom prst="rect">
            <a:avLst/>
          </a:prstGeom>
        </p:spPr>
      </p:pic>
      <p:pic>
        <p:nvPicPr>
          <p:cNvPr id="13" name="Picture 12">
            <a:extLst>
              <a:ext uri="{FF2B5EF4-FFF2-40B4-BE49-F238E27FC236}">
                <a16:creationId xmlns:a16="http://schemas.microsoft.com/office/drawing/2014/main" id="{0FB5EE11-7F2A-D5AF-8BEC-311C5E177735}"/>
              </a:ext>
            </a:extLst>
          </p:cNvPr>
          <p:cNvPicPr>
            <a:picLocks noChangeAspect="1"/>
          </p:cNvPicPr>
          <p:nvPr/>
        </p:nvPicPr>
        <p:blipFill rotWithShape="1">
          <a:blip r:embed="rId3"/>
          <a:srcRect t="95567" b="512"/>
          <a:stretch/>
        </p:blipFill>
        <p:spPr>
          <a:xfrm>
            <a:off x="821930" y="4378552"/>
            <a:ext cx="3005107" cy="122877"/>
          </a:xfrm>
          <a:prstGeom prst="rect">
            <a:avLst/>
          </a:prstGeom>
        </p:spPr>
      </p:pic>
      <p:sp>
        <p:nvSpPr>
          <p:cNvPr id="23" name="Rectangle 22">
            <a:extLst>
              <a:ext uri="{FF2B5EF4-FFF2-40B4-BE49-F238E27FC236}">
                <a16:creationId xmlns:a16="http://schemas.microsoft.com/office/drawing/2014/main" id="{BA812484-8DB3-35F7-4CBB-A9DFA0B47E6A}"/>
              </a:ext>
            </a:extLst>
          </p:cNvPr>
          <p:cNvSpPr/>
          <p:nvPr/>
        </p:nvSpPr>
        <p:spPr>
          <a:xfrm>
            <a:off x="818508" y="2364528"/>
            <a:ext cx="3008529" cy="2136901"/>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348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3"/>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Survey-to-survey Analysis – Prenatal VS. Postnatal</a:t>
            </a:r>
          </a:p>
        </p:txBody>
      </p:sp>
      <p:grpSp>
        <p:nvGrpSpPr>
          <p:cNvPr id="420" name="Google Shape;420;p33"/>
          <p:cNvGrpSpPr/>
          <p:nvPr/>
        </p:nvGrpSpPr>
        <p:grpSpPr>
          <a:xfrm>
            <a:off x="7124007" y="2951018"/>
            <a:ext cx="2565830" cy="3195766"/>
            <a:chOff x="6228735" y="2571740"/>
            <a:chExt cx="3461102" cy="3575044"/>
          </a:xfrm>
        </p:grpSpPr>
        <p:sp>
          <p:nvSpPr>
            <p:cNvPr id="421" name="Google Shape;421;p33"/>
            <p:cNvSpPr/>
            <p:nvPr/>
          </p:nvSpPr>
          <p:spPr>
            <a:xfrm rot="-8323141" flipH="1">
              <a:off x="6741965" y="4029646"/>
              <a:ext cx="1836615" cy="1725718"/>
            </a:xfrm>
            <a:custGeom>
              <a:avLst/>
              <a:gdLst/>
              <a:ahLst/>
              <a:cxnLst/>
              <a:rect l="l" t="t" r="r" b="b"/>
              <a:pathLst>
                <a:path w="42066" h="39526" extrusionOk="0">
                  <a:moveTo>
                    <a:pt x="2930" y="0"/>
                  </a:moveTo>
                  <a:cubicBezTo>
                    <a:pt x="2487" y="0"/>
                    <a:pt x="2071" y="255"/>
                    <a:pt x="1730" y="899"/>
                  </a:cubicBezTo>
                  <a:cubicBezTo>
                    <a:pt x="1178" y="1951"/>
                    <a:pt x="1479" y="3330"/>
                    <a:pt x="1805" y="4407"/>
                  </a:cubicBezTo>
                  <a:cubicBezTo>
                    <a:pt x="2156" y="5560"/>
                    <a:pt x="2732" y="6588"/>
                    <a:pt x="3434" y="7565"/>
                  </a:cubicBezTo>
                  <a:cubicBezTo>
                    <a:pt x="4236" y="8643"/>
                    <a:pt x="5188" y="9646"/>
                    <a:pt x="6241" y="10523"/>
                  </a:cubicBezTo>
                  <a:cubicBezTo>
                    <a:pt x="6767" y="10924"/>
                    <a:pt x="7294" y="11300"/>
                    <a:pt x="7845" y="11651"/>
                  </a:cubicBezTo>
                  <a:cubicBezTo>
                    <a:pt x="8371" y="12001"/>
                    <a:pt x="8973" y="12402"/>
                    <a:pt x="9625" y="12503"/>
                  </a:cubicBezTo>
                  <a:cubicBezTo>
                    <a:pt x="10402" y="13505"/>
                    <a:pt x="11178" y="14508"/>
                    <a:pt x="12006" y="15485"/>
                  </a:cubicBezTo>
                  <a:cubicBezTo>
                    <a:pt x="10279" y="14545"/>
                    <a:pt x="8284" y="14083"/>
                    <a:pt x="6316" y="14083"/>
                  </a:cubicBezTo>
                  <a:cubicBezTo>
                    <a:pt x="5398" y="14083"/>
                    <a:pt x="4486" y="14183"/>
                    <a:pt x="3609" y="14382"/>
                  </a:cubicBezTo>
                  <a:cubicBezTo>
                    <a:pt x="2707" y="14583"/>
                    <a:pt x="0" y="15285"/>
                    <a:pt x="978" y="16738"/>
                  </a:cubicBezTo>
                  <a:cubicBezTo>
                    <a:pt x="1454" y="17415"/>
                    <a:pt x="2381" y="17390"/>
                    <a:pt x="3108" y="17415"/>
                  </a:cubicBezTo>
                  <a:cubicBezTo>
                    <a:pt x="4161" y="17490"/>
                    <a:pt x="5214" y="17540"/>
                    <a:pt x="6266" y="17540"/>
                  </a:cubicBezTo>
                  <a:cubicBezTo>
                    <a:pt x="6453" y="17544"/>
                    <a:pt x="6641" y="17547"/>
                    <a:pt x="6829" y="17547"/>
                  </a:cubicBezTo>
                  <a:cubicBezTo>
                    <a:pt x="7800" y="17547"/>
                    <a:pt x="8780" y="17491"/>
                    <a:pt x="9725" y="17365"/>
                  </a:cubicBezTo>
                  <a:cubicBezTo>
                    <a:pt x="10301" y="17290"/>
                    <a:pt x="10853" y="17189"/>
                    <a:pt x="11404" y="17039"/>
                  </a:cubicBezTo>
                  <a:cubicBezTo>
                    <a:pt x="11905" y="16939"/>
                    <a:pt x="12457" y="16814"/>
                    <a:pt x="12908" y="16563"/>
                  </a:cubicBezTo>
                  <a:cubicBezTo>
                    <a:pt x="13234" y="16939"/>
                    <a:pt x="13559" y="17340"/>
                    <a:pt x="13910" y="17716"/>
                  </a:cubicBezTo>
                  <a:cubicBezTo>
                    <a:pt x="12457" y="17741"/>
                    <a:pt x="11078" y="18217"/>
                    <a:pt x="9850" y="18919"/>
                  </a:cubicBezTo>
                  <a:cubicBezTo>
                    <a:pt x="9173" y="19295"/>
                    <a:pt x="8572" y="19771"/>
                    <a:pt x="8021" y="20272"/>
                  </a:cubicBezTo>
                  <a:cubicBezTo>
                    <a:pt x="7419" y="20773"/>
                    <a:pt x="6843" y="21325"/>
                    <a:pt x="6442" y="22002"/>
                  </a:cubicBezTo>
                  <a:cubicBezTo>
                    <a:pt x="6066" y="22628"/>
                    <a:pt x="5890" y="23355"/>
                    <a:pt x="6091" y="24082"/>
                  </a:cubicBezTo>
                  <a:cubicBezTo>
                    <a:pt x="6228" y="24630"/>
                    <a:pt x="6579" y="24826"/>
                    <a:pt x="7037" y="24826"/>
                  </a:cubicBezTo>
                  <a:cubicBezTo>
                    <a:pt x="7165" y="24826"/>
                    <a:pt x="7301" y="24811"/>
                    <a:pt x="7444" y="24784"/>
                  </a:cubicBezTo>
                  <a:cubicBezTo>
                    <a:pt x="8196" y="24658"/>
                    <a:pt x="8873" y="24232"/>
                    <a:pt x="9449" y="23781"/>
                  </a:cubicBezTo>
                  <a:cubicBezTo>
                    <a:pt x="10076" y="23305"/>
                    <a:pt x="10677" y="22778"/>
                    <a:pt x="11279" y="22252"/>
                  </a:cubicBezTo>
                  <a:cubicBezTo>
                    <a:pt x="11955" y="21651"/>
                    <a:pt x="12582" y="20999"/>
                    <a:pt x="13158" y="20297"/>
                  </a:cubicBezTo>
                  <a:cubicBezTo>
                    <a:pt x="13635" y="19721"/>
                    <a:pt x="14236" y="19019"/>
                    <a:pt x="14412" y="18267"/>
                  </a:cubicBezTo>
                  <a:cubicBezTo>
                    <a:pt x="15464" y="19470"/>
                    <a:pt x="16567" y="20623"/>
                    <a:pt x="17720" y="21751"/>
                  </a:cubicBezTo>
                  <a:cubicBezTo>
                    <a:pt x="18998" y="23054"/>
                    <a:pt x="20301" y="24357"/>
                    <a:pt x="21655" y="25611"/>
                  </a:cubicBezTo>
                  <a:cubicBezTo>
                    <a:pt x="20909" y="25570"/>
                    <a:pt x="20159" y="25538"/>
                    <a:pt x="19412" y="25538"/>
                  </a:cubicBezTo>
                  <a:cubicBezTo>
                    <a:pt x="17399" y="25538"/>
                    <a:pt x="15406" y="25767"/>
                    <a:pt x="13559" y="26663"/>
                  </a:cubicBezTo>
                  <a:cubicBezTo>
                    <a:pt x="13058" y="26914"/>
                    <a:pt x="12457" y="27215"/>
                    <a:pt x="12356" y="27841"/>
                  </a:cubicBezTo>
                  <a:cubicBezTo>
                    <a:pt x="12281" y="28393"/>
                    <a:pt x="12632" y="28794"/>
                    <a:pt x="13183" y="28869"/>
                  </a:cubicBezTo>
                  <a:cubicBezTo>
                    <a:pt x="13404" y="28898"/>
                    <a:pt x="13630" y="28910"/>
                    <a:pt x="13860" y="28910"/>
                  </a:cubicBezTo>
                  <a:cubicBezTo>
                    <a:pt x="14413" y="28910"/>
                    <a:pt x="14983" y="28839"/>
                    <a:pt x="15514" y="28769"/>
                  </a:cubicBezTo>
                  <a:cubicBezTo>
                    <a:pt x="16316" y="28668"/>
                    <a:pt x="17093" y="28493"/>
                    <a:pt x="17870" y="28292"/>
                  </a:cubicBezTo>
                  <a:cubicBezTo>
                    <a:pt x="18747" y="28042"/>
                    <a:pt x="19625" y="27741"/>
                    <a:pt x="20477" y="27390"/>
                  </a:cubicBezTo>
                  <a:cubicBezTo>
                    <a:pt x="20903" y="27240"/>
                    <a:pt x="21329" y="27039"/>
                    <a:pt x="21730" y="26864"/>
                  </a:cubicBezTo>
                  <a:cubicBezTo>
                    <a:pt x="22006" y="26738"/>
                    <a:pt x="22306" y="26638"/>
                    <a:pt x="22557" y="26488"/>
                  </a:cubicBezTo>
                  <a:cubicBezTo>
                    <a:pt x="25063" y="28844"/>
                    <a:pt x="27670" y="31099"/>
                    <a:pt x="30402" y="33180"/>
                  </a:cubicBezTo>
                  <a:cubicBezTo>
                    <a:pt x="29877" y="33090"/>
                    <a:pt x="29344" y="33046"/>
                    <a:pt x="28811" y="33046"/>
                  </a:cubicBezTo>
                  <a:cubicBezTo>
                    <a:pt x="26801" y="33046"/>
                    <a:pt x="24788" y="33675"/>
                    <a:pt x="23184" y="34884"/>
                  </a:cubicBezTo>
                  <a:cubicBezTo>
                    <a:pt x="22707" y="35235"/>
                    <a:pt x="22031" y="35711"/>
                    <a:pt x="21780" y="36262"/>
                  </a:cubicBezTo>
                  <a:cubicBezTo>
                    <a:pt x="21504" y="36864"/>
                    <a:pt x="22106" y="37114"/>
                    <a:pt x="22607" y="37190"/>
                  </a:cubicBezTo>
                  <a:cubicBezTo>
                    <a:pt x="22826" y="37219"/>
                    <a:pt x="23046" y="37233"/>
                    <a:pt x="23267" y="37233"/>
                  </a:cubicBezTo>
                  <a:cubicBezTo>
                    <a:pt x="24534" y="37233"/>
                    <a:pt x="25811" y="36778"/>
                    <a:pt x="26943" y="36287"/>
                  </a:cubicBezTo>
                  <a:cubicBezTo>
                    <a:pt x="27770" y="35936"/>
                    <a:pt x="28572" y="35510"/>
                    <a:pt x="29299" y="35034"/>
                  </a:cubicBezTo>
                  <a:cubicBezTo>
                    <a:pt x="29650" y="34809"/>
                    <a:pt x="29976" y="34583"/>
                    <a:pt x="30301" y="34332"/>
                  </a:cubicBezTo>
                  <a:cubicBezTo>
                    <a:pt x="30552" y="34107"/>
                    <a:pt x="30853" y="33931"/>
                    <a:pt x="31028" y="33631"/>
                  </a:cubicBezTo>
                  <a:cubicBezTo>
                    <a:pt x="31429" y="33906"/>
                    <a:pt x="31805" y="34207"/>
                    <a:pt x="32206" y="34483"/>
                  </a:cubicBezTo>
                  <a:cubicBezTo>
                    <a:pt x="33710" y="35535"/>
                    <a:pt x="35239" y="36488"/>
                    <a:pt x="36818" y="37390"/>
                  </a:cubicBezTo>
                  <a:cubicBezTo>
                    <a:pt x="38347" y="38242"/>
                    <a:pt x="39951" y="39119"/>
                    <a:pt x="41680" y="39520"/>
                  </a:cubicBezTo>
                  <a:cubicBezTo>
                    <a:pt x="41697" y="39524"/>
                    <a:pt x="41715" y="39526"/>
                    <a:pt x="41731" y="39526"/>
                  </a:cubicBezTo>
                  <a:cubicBezTo>
                    <a:pt x="41950" y="39526"/>
                    <a:pt x="42065" y="39234"/>
                    <a:pt x="41855" y="39094"/>
                  </a:cubicBezTo>
                  <a:cubicBezTo>
                    <a:pt x="40552" y="38242"/>
                    <a:pt x="39123" y="37616"/>
                    <a:pt x="37745" y="36864"/>
                  </a:cubicBezTo>
                  <a:cubicBezTo>
                    <a:pt x="36392" y="36112"/>
                    <a:pt x="35038" y="35285"/>
                    <a:pt x="33735" y="34433"/>
                  </a:cubicBezTo>
                  <a:cubicBezTo>
                    <a:pt x="31529" y="32954"/>
                    <a:pt x="29399" y="31325"/>
                    <a:pt x="27344" y="29621"/>
                  </a:cubicBezTo>
                  <a:cubicBezTo>
                    <a:pt x="27469" y="29019"/>
                    <a:pt x="27494" y="28393"/>
                    <a:pt x="27494" y="27791"/>
                  </a:cubicBezTo>
                  <a:cubicBezTo>
                    <a:pt x="27544" y="27039"/>
                    <a:pt x="27519" y="26262"/>
                    <a:pt x="27469" y="25485"/>
                  </a:cubicBezTo>
                  <a:cubicBezTo>
                    <a:pt x="27419" y="24758"/>
                    <a:pt x="27344" y="24007"/>
                    <a:pt x="27244" y="23280"/>
                  </a:cubicBezTo>
                  <a:cubicBezTo>
                    <a:pt x="27169" y="22703"/>
                    <a:pt x="27018" y="22102"/>
                    <a:pt x="26692" y="21601"/>
                  </a:cubicBezTo>
                  <a:cubicBezTo>
                    <a:pt x="26417" y="21225"/>
                    <a:pt x="26041" y="20824"/>
                    <a:pt x="25539" y="20824"/>
                  </a:cubicBezTo>
                  <a:cubicBezTo>
                    <a:pt x="25523" y="20823"/>
                    <a:pt x="25507" y="20822"/>
                    <a:pt x="25492" y="20822"/>
                  </a:cubicBezTo>
                  <a:cubicBezTo>
                    <a:pt x="25043" y="20822"/>
                    <a:pt x="24761" y="21165"/>
                    <a:pt x="24712" y="21601"/>
                  </a:cubicBezTo>
                  <a:cubicBezTo>
                    <a:pt x="24512" y="22929"/>
                    <a:pt x="24737" y="24408"/>
                    <a:pt x="25038" y="25711"/>
                  </a:cubicBezTo>
                  <a:cubicBezTo>
                    <a:pt x="25239" y="26638"/>
                    <a:pt x="25514" y="27540"/>
                    <a:pt x="25890" y="28393"/>
                  </a:cubicBezTo>
                  <a:cubicBezTo>
                    <a:pt x="23534" y="26337"/>
                    <a:pt x="21229" y="24232"/>
                    <a:pt x="18973" y="22027"/>
                  </a:cubicBezTo>
                  <a:cubicBezTo>
                    <a:pt x="19224" y="21375"/>
                    <a:pt x="19224" y="20548"/>
                    <a:pt x="19274" y="19896"/>
                  </a:cubicBezTo>
                  <a:cubicBezTo>
                    <a:pt x="19349" y="18944"/>
                    <a:pt x="19349" y="17992"/>
                    <a:pt x="19249" y="17039"/>
                  </a:cubicBezTo>
                  <a:cubicBezTo>
                    <a:pt x="19098" y="15535"/>
                    <a:pt x="18848" y="14032"/>
                    <a:pt x="18346" y="12603"/>
                  </a:cubicBezTo>
                  <a:cubicBezTo>
                    <a:pt x="18171" y="12127"/>
                    <a:pt x="17970" y="11225"/>
                    <a:pt x="17344" y="11199"/>
                  </a:cubicBezTo>
                  <a:cubicBezTo>
                    <a:pt x="17324" y="11198"/>
                    <a:pt x="17304" y="11197"/>
                    <a:pt x="17285" y="11197"/>
                  </a:cubicBezTo>
                  <a:cubicBezTo>
                    <a:pt x="16716" y="11197"/>
                    <a:pt x="16335" y="11892"/>
                    <a:pt x="16141" y="12352"/>
                  </a:cubicBezTo>
                  <a:cubicBezTo>
                    <a:pt x="15514" y="13681"/>
                    <a:pt x="15815" y="15260"/>
                    <a:pt x="16166" y="16613"/>
                  </a:cubicBezTo>
                  <a:cubicBezTo>
                    <a:pt x="16517" y="17941"/>
                    <a:pt x="16943" y="19345"/>
                    <a:pt x="17569" y="20623"/>
                  </a:cubicBezTo>
                  <a:cubicBezTo>
                    <a:pt x="15665" y="18718"/>
                    <a:pt x="13835" y="16788"/>
                    <a:pt x="12056" y="14783"/>
                  </a:cubicBezTo>
                  <a:cubicBezTo>
                    <a:pt x="11304" y="13956"/>
                    <a:pt x="10577" y="13079"/>
                    <a:pt x="9875" y="12202"/>
                  </a:cubicBezTo>
                  <a:cubicBezTo>
                    <a:pt x="9875" y="11776"/>
                    <a:pt x="9700" y="11325"/>
                    <a:pt x="9574" y="10949"/>
                  </a:cubicBezTo>
                  <a:cubicBezTo>
                    <a:pt x="9299" y="10072"/>
                    <a:pt x="8973" y="9245"/>
                    <a:pt x="8672" y="8392"/>
                  </a:cubicBezTo>
                  <a:cubicBezTo>
                    <a:pt x="8046" y="6588"/>
                    <a:pt x="7344" y="4808"/>
                    <a:pt x="6366" y="3179"/>
                  </a:cubicBezTo>
                  <a:cubicBezTo>
                    <a:pt x="5804" y="2242"/>
                    <a:pt x="4246"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3"/>
            <p:cNvGrpSpPr/>
            <p:nvPr/>
          </p:nvGrpSpPr>
          <p:grpSpPr>
            <a:xfrm rot="-3736260" flipH="1">
              <a:off x="6924947" y="2732603"/>
              <a:ext cx="2068679" cy="2822700"/>
              <a:chOff x="4784068" y="3757226"/>
              <a:chExt cx="1128016" cy="1539284"/>
            </a:xfrm>
          </p:grpSpPr>
          <p:sp>
            <p:nvSpPr>
              <p:cNvPr id="423" name="Google Shape;423;p33"/>
              <p:cNvSpPr/>
              <p:nvPr/>
            </p:nvSpPr>
            <p:spPr>
              <a:xfrm>
                <a:off x="5332557" y="4868956"/>
                <a:ext cx="577072" cy="427554"/>
              </a:xfrm>
              <a:custGeom>
                <a:avLst/>
                <a:gdLst/>
                <a:ahLst/>
                <a:cxnLst/>
                <a:rect l="l" t="t" r="r" b="b"/>
                <a:pathLst>
                  <a:path w="29375" h="21764" extrusionOk="0">
                    <a:moveTo>
                      <a:pt x="29374" y="1"/>
                    </a:moveTo>
                    <a:cubicBezTo>
                      <a:pt x="25314" y="151"/>
                      <a:pt x="21204" y="2006"/>
                      <a:pt x="18021" y="5139"/>
                    </a:cubicBezTo>
                    <a:cubicBezTo>
                      <a:pt x="15916" y="7219"/>
                      <a:pt x="14236" y="9800"/>
                      <a:pt x="12407" y="12206"/>
                    </a:cubicBezTo>
                    <a:cubicBezTo>
                      <a:pt x="10552" y="14587"/>
                      <a:pt x="8447" y="16868"/>
                      <a:pt x="5865" y="18021"/>
                    </a:cubicBezTo>
                    <a:cubicBezTo>
                      <a:pt x="4865" y="18469"/>
                      <a:pt x="3781" y="18709"/>
                      <a:pt x="2724" y="18709"/>
                    </a:cubicBezTo>
                    <a:cubicBezTo>
                      <a:pt x="1768" y="18709"/>
                      <a:pt x="834" y="18513"/>
                      <a:pt x="1" y="18096"/>
                    </a:cubicBezTo>
                    <a:lnTo>
                      <a:pt x="1" y="18096"/>
                    </a:lnTo>
                    <a:cubicBezTo>
                      <a:pt x="577" y="19475"/>
                      <a:pt x="1655" y="20527"/>
                      <a:pt x="2908" y="21129"/>
                    </a:cubicBezTo>
                    <a:cubicBezTo>
                      <a:pt x="3885" y="21580"/>
                      <a:pt x="4976" y="21763"/>
                      <a:pt x="6073" y="21763"/>
                    </a:cubicBezTo>
                    <a:cubicBezTo>
                      <a:pt x="6439" y="21763"/>
                      <a:pt x="6805" y="21743"/>
                      <a:pt x="7169" y="21705"/>
                    </a:cubicBezTo>
                    <a:cubicBezTo>
                      <a:pt x="9750" y="21430"/>
                      <a:pt x="12281" y="20252"/>
                      <a:pt x="14362" y="18422"/>
                    </a:cubicBezTo>
                    <a:cubicBezTo>
                      <a:pt x="18171" y="15039"/>
                      <a:pt x="20251" y="9725"/>
                      <a:pt x="23459" y="5615"/>
                    </a:cubicBezTo>
                    <a:cubicBezTo>
                      <a:pt x="25189" y="3434"/>
                      <a:pt x="27219" y="1605"/>
                      <a:pt x="29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5331083" y="4846305"/>
                <a:ext cx="581001" cy="390189"/>
              </a:xfrm>
              <a:custGeom>
                <a:avLst/>
                <a:gdLst/>
                <a:ahLst/>
                <a:cxnLst/>
                <a:rect l="l" t="t" r="r" b="b"/>
                <a:pathLst>
                  <a:path w="29575" h="19862" extrusionOk="0">
                    <a:moveTo>
                      <a:pt x="22707" y="1"/>
                    </a:moveTo>
                    <a:cubicBezTo>
                      <a:pt x="20326" y="1"/>
                      <a:pt x="17895" y="402"/>
                      <a:pt x="15665" y="1580"/>
                    </a:cubicBezTo>
                    <a:cubicBezTo>
                      <a:pt x="12808" y="3109"/>
                      <a:pt x="10502" y="5790"/>
                      <a:pt x="8672" y="8723"/>
                    </a:cubicBezTo>
                    <a:cubicBezTo>
                      <a:pt x="7444" y="10703"/>
                      <a:pt x="6417" y="12783"/>
                      <a:pt x="5038" y="14638"/>
                    </a:cubicBezTo>
                    <a:cubicBezTo>
                      <a:pt x="3685" y="16467"/>
                      <a:pt x="2031" y="18522"/>
                      <a:pt x="1" y="18999"/>
                    </a:cubicBezTo>
                    <a:cubicBezTo>
                      <a:pt x="26" y="19099"/>
                      <a:pt x="51" y="19174"/>
                      <a:pt x="76" y="19249"/>
                    </a:cubicBezTo>
                    <a:cubicBezTo>
                      <a:pt x="909" y="19666"/>
                      <a:pt x="1843" y="19862"/>
                      <a:pt x="2799" y="19862"/>
                    </a:cubicBezTo>
                    <a:cubicBezTo>
                      <a:pt x="3856" y="19862"/>
                      <a:pt x="4940" y="19622"/>
                      <a:pt x="5940" y="19174"/>
                    </a:cubicBezTo>
                    <a:cubicBezTo>
                      <a:pt x="8522" y="18021"/>
                      <a:pt x="10627" y="15740"/>
                      <a:pt x="12482" y="13359"/>
                    </a:cubicBezTo>
                    <a:cubicBezTo>
                      <a:pt x="14311" y="10953"/>
                      <a:pt x="15991" y="8372"/>
                      <a:pt x="18096" y="6292"/>
                    </a:cubicBezTo>
                    <a:cubicBezTo>
                      <a:pt x="21279" y="3159"/>
                      <a:pt x="25389" y="1304"/>
                      <a:pt x="29449" y="1154"/>
                    </a:cubicBezTo>
                    <a:cubicBezTo>
                      <a:pt x="29499" y="1104"/>
                      <a:pt x="29550" y="1079"/>
                      <a:pt x="29575" y="1054"/>
                    </a:cubicBezTo>
                    <a:cubicBezTo>
                      <a:pt x="27244" y="628"/>
                      <a:pt x="25088" y="1"/>
                      <a:pt x="22707"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5252798" y="3764101"/>
                <a:ext cx="360918" cy="1473336"/>
              </a:xfrm>
              <a:custGeom>
                <a:avLst/>
                <a:gdLst/>
                <a:ahLst/>
                <a:cxnLst/>
                <a:rect l="l" t="t" r="r" b="b"/>
                <a:pathLst>
                  <a:path w="18372" h="74998" extrusionOk="0">
                    <a:moveTo>
                      <a:pt x="6016" y="1"/>
                    </a:moveTo>
                    <a:cubicBezTo>
                      <a:pt x="1705" y="8322"/>
                      <a:pt x="1" y="18222"/>
                      <a:pt x="1304" y="27370"/>
                    </a:cubicBezTo>
                    <a:cubicBezTo>
                      <a:pt x="2181" y="33460"/>
                      <a:pt x="4311" y="39099"/>
                      <a:pt x="5965" y="44913"/>
                    </a:cubicBezTo>
                    <a:cubicBezTo>
                      <a:pt x="7620" y="50728"/>
                      <a:pt x="8798" y="56969"/>
                      <a:pt x="7720" y="63134"/>
                    </a:cubicBezTo>
                    <a:cubicBezTo>
                      <a:pt x="6893" y="67721"/>
                      <a:pt x="4562" y="72257"/>
                      <a:pt x="1229" y="74989"/>
                    </a:cubicBezTo>
                    <a:cubicBezTo>
                      <a:pt x="1358" y="74995"/>
                      <a:pt x="1487" y="74997"/>
                      <a:pt x="1616" y="74997"/>
                    </a:cubicBezTo>
                    <a:cubicBezTo>
                      <a:pt x="4297" y="74997"/>
                      <a:pt x="6999" y="73769"/>
                      <a:pt x="9199" y="71856"/>
                    </a:cubicBezTo>
                    <a:cubicBezTo>
                      <a:pt x="11630" y="69751"/>
                      <a:pt x="13509" y="66869"/>
                      <a:pt x="14913" y="63786"/>
                    </a:cubicBezTo>
                    <a:cubicBezTo>
                      <a:pt x="17344" y="58397"/>
                      <a:pt x="18372" y="52257"/>
                      <a:pt x="17845" y="46442"/>
                    </a:cubicBezTo>
                    <a:cubicBezTo>
                      <a:pt x="16868" y="35791"/>
                      <a:pt x="10928" y="26969"/>
                      <a:pt x="8146" y="16868"/>
                    </a:cubicBezTo>
                    <a:cubicBezTo>
                      <a:pt x="6667" y="11480"/>
                      <a:pt x="6116" y="5740"/>
                      <a:pt x="60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5064226" y="3757226"/>
                <a:ext cx="361409" cy="1480035"/>
              </a:xfrm>
              <a:custGeom>
                <a:avLst/>
                <a:gdLst/>
                <a:ahLst/>
                <a:cxnLst/>
                <a:rect l="l" t="t" r="r" b="b"/>
                <a:pathLst>
                  <a:path w="18397" h="75339" extrusionOk="0">
                    <a:moveTo>
                      <a:pt x="15615" y="0"/>
                    </a:moveTo>
                    <a:cubicBezTo>
                      <a:pt x="12356" y="4311"/>
                      <a:pt x="8973" y="8095"/>
                      <a:pt x="6291" y="12882"/>
                    </a:cubicBezTo>
                    <a:cubicBezTo>
                      <a:pt x="3610" y="17644"/>
                      <a:pt x="1504" y="22933"/>
                      <a:pt x="853" y="28421"/>
                    </a:cubicBezTo>
                    <a:cubicBezTo>
                      <a:pt x="0" y="35489"/>
                      <a:pt x="1579" y="42532"/>
                      <a:pt x="4111" y="48797"/>
                    </a:cubicBezTo>
                    <a:cubicBezTo>
                      <a:pt x="5790" y="52983"/>
                      <a:pt x="7895" y="56943"/>
                      <a:pt x="9224" y="61304"/>
                    </a:cubicBezTo>
                    <a:cubicBezTo>
                      <a:pt x="10552" y="65665"/>
                      <a:pt x="11905" y="70828"/>
                      <a:pt x="10351" y="75314"/>
                    </a:cubicBezTo>
                    <a:cubicBezTo>
                      <a:pt x="10527" y="75339"/>
                      <a:pt x="10677" y="75339"/>
                      <a:pt x="10828" y="75339"/>
                    </a:cubicBezTo>
                    <a:cubicBezTo>
                      <a:pt x="14161" y="72607"/>
                      <a:pt x="16492" y="68071"/>
                      <a:pt x="17319" y="63484"/>
                    </a:cubicBezTo>
                    <a:cubicBezTo>
                      <a:pt x="18397" y="57319"/>
                      <a:pt x="17219" y="51078"/>
                      <a:pt x="15564" y="45263"/>
                    </a:cubicBezTo>
                    <a:cubicBezTo>
                      <a:pt x="13910" y="39449"/>
                      <a:pt x="11780" y="33810"/>
                      <a:pt x="10903" y="27720"/>
                    </a:cubicBezTo>
                    <a:cubicBezTo>
                      <a:pt x="9600" y="18572"/>
                      <a:pt x="11304" y="8672"/>
                      <a:pt x="15615" y="351"/>
                    </a:cubicBezTo>
                    <a:cubicBezTo>
                      <a:pt x="15615" y="226"/>
                      <a:pt x="15615" y="125"/>
                      <a:pt x="15615"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4799824" y="4581432"/>
                <a:ext cx="498295" cy="699657"/>
              </a:xfrm>
              <a:custGeom>
                <a:avLst/>
                <a:gdLst/>
                <a:ahLst/>
                <a:cxnLst/>
                <a:rect l="l" t="t" r="r" b="b"/>
                <a:pathLst>
                  <a:path w="25365" h="35615" extrusionOk="0">
                    <a:moveTo>
                      <a:pt x="1" y="0"/>
                    </a:moveTo>
                    <a:lnTo>
                      <a:pt x="1" y="0"/>
                    </a:lnTo>
                    <a:cubicBezTo>
                      <a:pt x="552" y="5539"/>
                      <a:pt x="2908" y="10702"/>
                      <a:pt x="6517" y="14236"/>
                    </a:cubicBezTo>
                    <a:cubicBezTo>
                      <a:pt x="8923" y="16592"/>
                      <a:pt x="11805" y="18246"/>
                      <a:pt x="14512" y="20151"/>
                    </a:cubicBezTo>
                    <a:cubicBezTo>
                      <a:pt x="17219" y="22081"/>
                      <a:pt x="19825" y="24386"/>
                      <a:pt x="21279" y="27594"/>
                    </a:cubicBezTo>
                    <a:cubicBezTo>
                      <a:pt x="22357" y="30000"/>
                      <a:pt x="22658" y="33008"/>
                      <a:pt x="21881" y="35614"/>
                    </a:cubicBezTo>
                    <a:cubicBezTo>
                      <a:pt x="23309" y="34512"/>
                      <a:pt x="24337" y="32757"/>
                      <a:pt x="24838" y="30903"/>
                    </a:cubicBezTo>
                    <a:cubicBezTo>
                      <a:pt x="25364" y="28923"/>
                      <a:pt x="25364" y="26842"/>
                      <a:pt x="25064" y="24888"/>
                    </a:cubicBezTo>
                    <a:cubicBezTo>
                      <a:pt x="24537" y="21454"/>
                      <a:pt x="23059" y="18271"/>
                      <a:pt x="20928" y="15890"/>
                    </a:cubicBezTo>
                    <a:cubicBezTo>
                      <a:pt x="16968" y="11529"/>
                      <a:pt x="11179" y="10050"/>
                      <a:pt x="6517" y="6667"/>
                    </a:cubicBezTo>
                    <a:cubicBezTo>
                      <a:pt x="4036" y="4887"/>
                      <a:pt x="1906" y="255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4784068" y="4578465"/>
                <a:ext cx="460872" cy="706552"/>
              </a:xfrm>
              <a:custGeom>
                <a:avLst/>
                <a:gdLst/>
                <a:ahLst/>
                <a:cxnLst/>
                <a:rect l="l" t="t" r="r" b="b"/>
                <a:pathLst>
                  <a:path w="23460" h="35966" extrusionOk="0">
                    <a:moveTo>
                      <a:pt x="703" y="1"/>
                    </a:moveTo>
                    <a:cubicBezTo>
                      <a:pt x="477" y="3309"/>
                      <a:pt x="1" y="6417"/>
                      <a:pt x="201" y="9675"/>
                    </a:cubicBezTo>
                    <a:cubicBezTo>
                      <a:pt x="427" y="12933"/>
                      <a:pt x="1078" y="16166"/>
                      <a:pt x="2532" y="18898"/>
                    </a:cubicBezTo>
                    <a:cubicBezTo>
                      <a:pt x="4412" y="22432"/>
                      <a:pt x="7469" y="24913"/>
                      <a:pt x="10753" y="26693"/>
                    </a:cubicBezTo>
                    <a:cubicBezTo>
                      <a:pt x="12958" y="27871"/>
                      <a:pt x="15264" y="28748"/>
                      <a:pt x="17344" y="30151"/>
                    </a:cubicBezTo>
                    <a:cubicBezTo>
                      <a:pt x="19424" y="31555"/>
                      <a:pt x="21755" y="33309"/>
                      <a:pt x="22457" y="35966"/>
                    </a:cubicBezTo>
                    <a:cubicBezTo>
                      <a:pt x="22532" y="35891"/>
                      <a:pt x="22607" y="35841"/>
                      <a:pt x="22683" y="35765"/>
                    </a:cubicBezTo>
                    <a:cubicBezTo>
                      <a:pt x="23460" y="33159"/>
                      <a:pt x="23159" y="30151"/>
                      <a:pt x="22081" y="27745"/>
                    </a:cubicBezTo>
                    <a:cubicBezTo>
                      <a:pt x="20627" y="24537"/>
                      <a:pt x="18021" y="22232"/>
                      <a:pt x="15314" y="20302"/>
                    </a:cubicBezTo>
                    <a:cubicBezTo>
                      <a:pt x="12607" y="18397"/>
                      <a:pt x="9725" y="16743"/>
                      <a:pt x="7319" y="14387"/>
                    </a:cubicBezTo>
                    <a:cubicBezTo>
                      <a:pt x="3710" y="10853"/>
                      <a:pt x="1354" y="5690"/>
                      <a:pt x="803" y="151"/>
                    </a:cubicBezTo>
                    <a:cubicBezTo>
                      <a:pt x="778" y="101"/>
                      <a:pt x="728" y="51"/>
                      <a:pt x="703"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5295624" y="4539077"/>
                <a:ext cx="21197" cy="73394"/>
              </a:xfrm>
              <a:custGeom>
                <a:avLst/>
                <a:gdLst/>
                <a:ahLst/>
                <a:cxnLst/>
                <a:rect l="l" t="t" r="r" b="b"/>
                <a:pathLst>
                  <a:path w="1079" h="3736" extrusionOk="0">
                    <a:moveTo>
                      <a:pt x="1" y="1"/>
                    </a:moveTo>
                    <a:lnTo>
                      <a:pt x="1" y="1"/>
                    </a:lnTo>
                    <a:cubicBezTo>
                      <a:pt x="51" y="652"/>
                      <a:pt x="227" y="1279"/>
                      <a:pt x="377" y="1906"/>
                    </a:cubicBezTo>
                    <a:cubicBezTo>
                      <a:pt x="527" y="2507"/>
                      <a:pt x="703" y="3134"/>
                      <a:pt x="978" y="3735"/>
                    </a:cubicBezTo>
                    <a:cubicBezTo>
                      <a:pt x="1079" y="3058"/>
                      <a:pt x="978" y="2407"/>
                      <a:pt x="828" y="1780"/>
                    </a:cubicBezTo>
                    <a:cubicBezTo>
                      <a:pt x="653" y="1154"/>
                      <a:pt x="402" y="52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5264624" y="4478040"/>
                <a:ext cx="12809" cy="35459"/>
              </a:xfrm>
              <a:custGeom>
                <a:avLst/>
                <a:gdLst/>
                <a:ahLst/>
                <a:cxnLst/>
                <a:rect l="l" t="t" r="r" b="b"/>
                <a:pathLst>
                  <a:path w="652" h="1805" extrusionOk="0">
                    <a:moveTo>
                      <a:pt x="100" y="0"/>
                    </a:moveTo>
                    <a:cubicBezTo>
                      <a:pt x="0" y="351"/>
                      <a:pt x="25" y="677"/>
                      <a:pt x="100" y="977"/>
                    </a:cubicBezTo>
                    <a:cubicBezTo>
                      <a:pt x="175" y="1253"/>
                      <a:pt x="301" y="1554"/>
                      <a:pt x="551" y="1805"/>
                    </a:cubicBezTo>
                    <a:cubicBezTo>
                      <a:pt x="652" y="1454"/>
                      <a:pt x="627" y="1153"/>
                      <a:pt x="551" y="852"/>
                    </a:cubicBezTo>
                    <a:cubicBezTo>
                      <a:pt x="476" y="551"/>
                      <a:pt x="351" y="276"/>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5255254" y="4549430"/>
                <a:ext cx="13319" cy="42846"/>
              </a:xfrm>
              <a:custGeom>
                <a:avLst/>
                <a:gdLst/>
                <a:ahLst/>
                <a:cxnLst/>
                <a:rect l="l" t="t" r="r" b="b"/>
                <a:pathLst>
                  <a:path w="678" h="2181" extrusionOk="0">
                    <a:moveTo>
                      <a:pt x="26" y="0"/>
                    </a:moveTo>
                    <a:cubicBezTo>
                      <a:pt x="1" y="426"/>
                      <a:pt x="51" y="777"/>
                      <a:pt x="126" y="1128"/>
                    </a:cubicBezTo>
                    <a:cubicBezTo>
                      <a:pt x="201" y="1479"/>
                      <a:pt x="302" y="1830"/>
                      <a:pt x="502" y="2181"/>
                    </a:cubicBezTo>
                    <a:cubicBezTo>
                      <a:pt x="678" y="1805"/>
                      <a:pt x="652" y="1404"/>
                      <a:pt x="577" y="1028"/>
                    </a:cubicBezTo>
                    <a:cubicBezTo>
                      <a:pt x="502" y="652"/>
                      <a:pt x="327" y="276"/>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5246394" y="4634100"/>
                <a:ext cx="14302" cy="51234"/>
              </a:xfrm>
              <a:custGeom>
                <a:avLst/>
                <a:gdLst/>
                <a:ahLst/>
                <a:cxnLst/>
                <a:rect l="l" t="t" r="r" b="b"/>
                <a:pathLst>
                  <a:path w="728" h="2608" extrusionOk="0">
                    <a:moveTo>
                      <a:pt x="76" y="1"/>
                    </a:moveTo>
                    <a:cubicBezTo>
                      <a:pt x="1" y="477"/>
                      <a:pt x="51" y="928"/>
                      <a:pt x="126" y="1354"/>
                    </a:cubicBezTo>
                    <a:cubicBezTo>
                      <a:pt x="251" y="1780"/>
                      <a:pt x="377" y="2206"/>
                      <a:pt x="652" y="2607"/>
                    </a:cubicBezTo>
                    <a:cubicBezTo>
                      <a:pt x="728" y="2131"/>
                      <a:pt x="677" y="1680"/>
                      <a:pt x="602" y="1254"/>
                    </a:cubicBezTo>
                    <a:cubicBezTo>
                      <a:pt x="477" y="828"/>
                      <a:pt x="352" y="402"/>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5220305" y="4539077"/>
                <a:ext cx="10844" cy="39408"/>
              </a:xfrm>
              <a:custGeom>
                <a:avLst/>
                <a:gdLst/>
                <a:ahLst/>
                <a:cxnLst/>
                <a:rect l="l" t="t" r="r" b="b"/>
                <a:pathLst>
                  <a:path w="552" h="2006" extrusionOk="0">
                    <a:moveTo>
                      <a:pt x="126" y="1"/>
                    </a:moveTo>
                    <a:cubicBezTo>
                      <a:pt x="0" y="352"/>
                      <a:pt x="0" y="703"/>
                      <a:pt x="51" y="1028"/>
                    </a:cubicBezTo>
                    <a:cubicBezTo>
                      <a:pt x="101" y="1354"/>
                      <a:pt x="201" y="1680"/>
                      <a:pt x="426" y="2006"/>
                    </a:cubicBezTo>
                    <a:cubicBezTo>
                      <a:pt x="552" y="1630"/>
                      <a:pt x="552" y="1304"/>
                      <a:pt x="502" y="953"/>
                    </a:cubicBezTo>
                    <a:cubicBezTo>
                      <a:pt x="452" y="627"/>
                      <a:pt x="351" y="302"/>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5288749" y="4642469"/>
                <a:ext cx="9862" cy="31039"/>
              </a:xfrm>
              <a:custGeom>
                <a:avLst/>
                <a:gdLst/>
                <a:ahLst/>
                <a:cxnLst/>
                <a:rect l="l" t="t" r="r" b="b"/>
                <a:pathLst>
                  <a:path w="502" h="1580" extrusionOk="0">
                    <a:moveTo>
                      <a:pt x="176" y="1"/>
                    </a:moveTo>
                    <a:cubicBezTo>
                      <a:pt x="25" y="277"/>
                      <a:pt x="0" y="552"/>
                      <a:pt x="25" y="828"/>
                    </a:cubicBezTo>
                    <a:cubicBezTo>
                      <a:pt x="50" y="1079"/>
                      <a:pt x="125" y="1354"/>
                      <a:pt x="326" y="1580"/>
                    </a:cubicBezTo>
                    <a:cubicBezTo>
                      <a:pt x="501" y="1304"/>
                      <a:pt x="501" y="1029"/>
                      <a:pt x="476" y="778"/>
                    </a:cubicBezTo>
                    <a:cubicBezTo>
                      <a:pt x="451" y="502"/>
                      <a:pt x="376" y="252"/>
                      <a:pt x="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5205532" y="4624258"/>
                <a:ext cx="9862" cy="46794"/>
              </a:xfrm>
              <a:custGeom>
                <a:avLst/>
                <a:gdLst/>
                <a:ahLst/>
                <a:cxnLst/>
                <a:rect l="l" t="t" r="r" b="b"/>
                <a:pathLst>
                  <a:path w="502" h="2382" extrusionOk="0">
                    <a:moveTo>
                      <a:pt x="151" y="1"/>
                    </a:moveTo>
                    <a:cubicBezTo>
                      <a:pt x="0" y="402"/>
                      <a:pt x="0" y="803"/>
                      <a:pt x="26" y="1204"/>
                    </a:cubicBezTo>
                    <a:cubicBezTo>
                      <a:pt x="51" y="1605"/>
                      <a:pt x="126" y="2006"/>
                      <a:pt x="351" y="2382"/>
                    </a:cubicBezTo>
                    <a:cubicBezTo>
                      <a:pt x="502" y="1981"/>
                      <a:pt x="502" y="1580"/>
                      <a:pt x="477" y="1179"/>
                    </a:cubicBezTo>
                    <a:cubicBezTo>
                      <a:pt x="452" y="778"/>
                      <a:pt x="376" y="377"/>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5213901" y="4450458"/>
                <a:ext cx="12337" cy="39899"/>
              </a:xfrm>
              <a:custGeom>
                <a:avLst/>
                <a:gdLst/>
                <a:ahLst/>
                <a:cxnLst/>
                <a:rect l="l" t="t" r="r" b="b"/>
                <a:pathLst>
                  <a:path w="628" h="2031" extrusionOk="0">
                    <a:moveTo>
                      <a:pt x="101" y="1"/>
                    </a:moveTo>
                    <a:cubicBezTo>
                      <a:pt x="1" y="376"/>
                      <a:pt x="26" y="727"/>
                      <a:pt x="76" y="1078"/>
                    </a:cubicBezTo>
                    <a:cubicBezTo>
                      <a:pt x="151" y="1404"/>
                      <a:pt x="276" y="1730"/>
                      <a:pt x="527" y="2031"/>
                    </a:cubicBezTo>
                    <a:cubicBezTo>
                      <a:pt x="627" y="1680"/>
                      <a:pt x="602" y="1329"/>
                      <a:pt x="552" y="978"/>
                    </a:cubicBezTo>
                    <a:cubicBezTo>
                      <a:pt x="477" y="652"/>
                      <a:pt x="351" y="30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5181899" y="4498707"/>
                <a:ext cx="11335" cy="36952"/>
              </a:xfrm>
              <a:custGeom>
                <a:avLst/>
                <a:gdLst/>
                <a:ahLst/>
                <a:cxnLst/>
                <a:rect l="l" t="t" r="r" b="b"/>
                <a:pathLst>
                  <a:path w="577" h="1881" extrusionOk="0">
                    <a:moveTo>
                      <a:pt x="126" y="1"/>
                    </a:moveTo>
                    <a:cubicBezTo>
                      <a:pt x="0" y="352"/>
                      <a:pt x="0" y="677"/>
                      <a:pt x="51" y="978"/>
                    </a:cubicBezTo>
                    <a:cubicBezTo>
                      <a:pt x="101" y="1304"/>
                      <a:pt x="201" y="1605"/>
                      <a:pt x="452" y="1880"/>
                    </a:cubicBezTo>
                    <a:cubicBezTo>
                      <a:pt x="577" y="1555"/>
                      <a:pt x="552" y="1229"/>
                      <a:pt x="502" y="903"/>
                    </a:cubicBezTo>
                    <a:cubicBezTo>
                      <a:pt x="452" y="602"/>
                      <a:pt x="351" y="276"/>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5483705" y="4586343"/>
                <a:ext cx="9881" cy="48779"/>
              </a:xfrm>
              <a:custGeom>
                <a:avLst/>
                <a:gdLst/>
                <a:ahLst/>
                <a:cxnLst/>
                <a:rect l="l" t="t" r="r" b="b"/>
                <a:pathLst>
                  <a:path w="503" h="2483" extrusionOk="0">
                    <a:moveTo>
                      <a:pt x="151" y="1"/>
                    </a:moveTo>
                    <a:cubicBezTo>
                      <a:pt x="1" y="427"/>
                      <a:pt x="1" y="828"/>
                      <a:pt x="26" y="1254"/>
                    </a:cubicBezTo>
                    <a:cubicBezTo>
                      <a:pt x="51" y="1680"/>
                      <a:pt x="126" y="2081"/>
                      <a:pt x="327" y="2482"/>
                    </a:cubicBezTo>
                    <a:cubicBezTo>
                      <a:pt x="477" y="2056"/>
                      <a:pt x="502" y="1630"/>
                      <a:pt x="477" y="1229"/>
                    </a:cubicBezTo>
                    <a:cubicBezTo>
                      <a:pt x="452" y="803"/>
                      <a:pt x="377" y="4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5471408" y="4509551"/>
                <a:ext cx="9862" cy="31019"/>
              </a:xfrm>
              <a:custGeom>
                <a:avLst/>
                <a:gdLst/>
                <a:ahLst/>
                <a:cxnLst/>
                <a:rect l="l" t="t" r="r" b="b"/>
                <a:pathLst>
                  <a:path w="502" h="1579" extrusionOk="0">
                    <a:moveTo>
                      <a:pt x="176" y="0"/>
                    </a:moveTo>
                    <a:cubicBezTo>
                      <a:pt x="25" y="276"/>
                      <a:pt x="0" y="551"/>
                      <a:pt x="25" y="827"/>
                    </a:cubicBezTo>
                    <a:cubicBezTo>
                      <a:pt x="76" y="1078"/>
                      <a:pt x="126" y="1353"/>
                      <a:pt x="351" y="1579"/>
                    </a:cubicBezTo>
                    <a:cubicBezTo>
                      <a:pt x="502" y="1303"/>
                      <a:pt x="502" y="1028"/>
                      <a:pt x="502" y="777"/>
                    </a:cubicBezTo>
                    <a:cubicBezTo>
                      <a:pt x="452" y="501"/>
                      <a:pt x="376" y="251"/>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5452706" y="4568623"/>
                <a:ext cx="9371" cy="33004"/>
              </a:xfrm>
              <a:custGeom>
                <a:avLst/>
                <a:gdLst/>
                <a:ahLst/>
                <a:cxnLst/>
                <a:rect l="l" t="t" r="r" b="b"/>
                <a:pathLst>
                  <a:path w="477" h="1680" extrusionOk="0">
                    <a:moveTo>
                      <a:pt x="276" y="1"/>
                    </a:moveTo>
                    <a:cubicBezTo>
                      <a:pt x="75" y="276"/>
                      <a:pt x="25" y="552"/>
                      <a:pt x="25" y="828"/>
                    </a:cubicBezTo>
                    <a:cubicBezTo>
                      <a:pt x="0" y="1103"/>
                      <a:pt x="50" y="1404"/>
                      <a:pt x="226" y="1680"/>
                    </a:cubicBezTo>
                    <a:cubicBezTo>
                      <a:pt x="401" y="1404"/>
                      <a:pt x="451" y="1128"/>
                      <a:pt x="476" y="853"/>
                    </a:cubicBezTo>
                    <a:cubicBezTo>
                      <a:pt x="476" y="577"/>
                      <a:pt x="451" y="301"/>
                      <a:pt x="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5510305" y="4567150"/>
                <a:ext cx="10353" cy="36952"/>
              </a:xfrm>
              <a:custGeom>
                <a:avLst/>
                <a:gdLst/>
                <a:ahLst/>
                <a:cxnLst/>
                <a:rect l="l" t="t" r="r" b="b"/>
                <a:pathLst>
                  <a:path w="527" h="1881" extrusionOk="0">
                    <a:moveTo>
                      <a:pt x="151" y="0"/>
                    </a:moveTo>
                    <a:cubicBezTo>
                      <a:pt x="0" y="351"/>
                      <a:pt x="0" y="652"/>
                      <a:pt x="25" y="978"/>
                    </a:cubicBezTo>
                    <a:cubicBezTo>
                      <a:pt x="76" y="1279"/>
                      <a:pt x="151" y="1579"/>
                      <a:pt x="376" y="1880"/>
                    </a:cubicBezTo>
                    <a:cubicBezTo>
                      <a:pt x="527" y="1554"/>
                      <a:pt x="527" y="1228"/>
                      <a:pt x="502" y="928"/>
                    </a:cubicBezTo>
                    <a:cubicBezTo>
                      <a:pt x="451" y="602"/>
                      <a:pt x="376" y="30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5471408" y="4682368"/>
                <a:ext cx="9862" cy="33495"/>
              </a:xfrm>
              <a:custGeom>
                <a:avLst/>
                <a:gdLst/>
                <a:ahLst/>
                <a:cxnLst/>
                <a:rect l="l" t="t" r="r" b="b"/>
                <a:pathLst>
                  <a:path w="502" h="1705" extrusionOk="0">
                    <a:moveTo>
                      <a:pt x="126" y="0"/>
                    </a:moveTo>
                    <a:cubicBezTo>
                      <a:pt x="0" y="326"/>
                      <a:pt x="0" y="602"/>
                      <a:pt x="25" y="877"/>
                    </a:cubicBezTo>
                    <a:cubicBezTo>
                      <a:pt x="51" y="1153"/>
                      <a:pt x="101" y="1404"/>
                      <a:pt x="276" y="1704"/>
                    </a:cubicBezTo>
                    <a:cubicBezTo>
                      <a:pt x="477" y="1429"/>
                      <a:pt x="502" y="1128"/>
                      <a:pt x="502" y="827"/>
                    </a:cubicBezTo>
                    <a:cubicBezTo>
                      <a:pt x="452" y="526"/>
                      <a:pt x="376" y="226"/>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5445319" y="4630662"/>
                <a:ext cx="9371" cy="29566"/>
              </a:xfrm>
              <a:custGeom>
                <a:avLst/>
                <a:gdLst/>
                <a:ahLst/>
                <a:cxnLst/>
                <a:rect l="l" t="t" r="r" b="b"/>
                <a:pathLst>
                  <a:path w="477" h="1505" extrusionOk="0">
                    <a:moveTo>
                      <a:pt x="251" y="0"/>
                    </a:moveTo>
                    <a:cubicBezTo>
                      <a:pt x="50" y="251"/>
                      <a:pt x="25" y="502"/>
                      <a:pt x="0" y="752"/>
                    </a:cubicBezTo>
                    <a:cubicBezTo>
                      <a:pt x="25" y="1003"/>
                      <a:pt x="50" y="1254"/>
                      <a:pt x="251" y="1504"/>
                    </a:cubicBezTo>
                    <a:cubicBezTo>
                      <a:pt x="426" y="1254"/>
                      <a:pt x="476" y="1003"/>
                      <a:pt x="476" y="752"/>
                    </a:cubicBezTo>
                    <a:cubicBezTo>
                      <a:pt x="476" y="502"/>
                      <a:pt x="426" y="251"/>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5504392" y="4661682"/>
                <a:ext cx="9371" cy="43337"/>
              </a:xfrm>
              <a:custGeom>
                <a:avLst/>
                <a:gdLst/>
                <a:ahLst/>
                <a:cxnLst/>
                <a:rect l="l" t="t" r="r" b="b"/>
                <a:pathLst>
                  <a:path w="477" h="2206" extrusionOk="0">
                    <a:moveTo>
                      <a:pt x="201" y="0"/>
                    </a:moveTo>
                    <a:cubicBezTo>
                      <a:pt x="26" y="376"/>
                      <a:pt x="1" y="727"/>
                      <a:pt x="1" y="1103"/>
                    </a:cubicBezTo>
                    <a:cubicBezTo>
                      <a:pt x="26" y="1479"/>
                      <a:pt x="51" y="1830"/>
                      <a:pt x="251" y="2206"/>
                    </a:cubicBezTo>
                    <a:cubicBezTo>
                      <a:pt x="427" y="1830"/>
                      <a:pt x="477" y="1454"/>
                      <a:pt x="477" y="1103"/>
                    </a:cubicBezTo>
                    <a:cubicBezTo>
                      <a:pt x="452" y="727"/>
                      <a:pt x="402" y="376"/>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5528516" y="4633609"/>
                <a:ext cx="9862" cy="26128"/>
              </a:xfrm>
              <a:custGeom>
                <a:avLst/>
                <a:gdLst/>
                <a:ahLst/>
                <a:cxnLst/>
                <a:rect l="l" t="t" r="r" b="b"/>
                <a:pathLst>
                  <a:path w="502" h="1330" extrusionOk="0">
                    <a:moveTo>
                      <a:pt x="201" y="1"/>
                    </a:moveTo>
                    <a:cubicBezTo>
                      <a:pt x="26" y="251"/>
                      <a:pt x="1" y="477"/>
                      <a:pt x="26" y="703"/>
                    </a:cubicBezTo>
                    <a:cubicBezTo>
                      <a:pt x="51" y="903"/>
                      <a:pt x="101" y="1129"/>
                      <a:pt x="301" y="1329"/>
                    </a:cubicBezTo>
                    <a:cubicBezTo>
                      <a:pt x="477" y="1104"/>
                      <a:pt x="502" y="878"/>
                      <a:pt x="477" y="652"/>
                    </a:cubicBezTo>
                    <a:cubicBezTo>
                      <a:pt x="452" y="427"/>
                      <a:pt x="402" y="226"/>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5446793" y="4509040"/>
                <a:ext cx="9371" cy="28583"/>
              </a:xfrm>
              <a:custGeom>
                <a:avLst/>
                <a:gdLst/>
                <a:ahLst/>
                <a:cxnLst/>
                <a:rect l="l" t="t" r="r" b="b"/>
                <a:pathLst>
                  <a:path w="477" h="1455" extrusionOk="0">
                    <a:moveTo>
                      <a:pt x="201" y="1"/>
                    </a:moveTo>
                    <a:cubicBezTo>
                      <a:pt x="25" y="252"/>
                      <a:pt x="0" y="502"/>
                      <a:pt x="0" y="728"/>
                    </a:cubicBezTo>
                    <a:cubicBezTo>
                      <a:pt x="25" y="978"/>
                      <a:pt x="75" y="1229"/>
                      <a:pt x="276" y="1455"/>
                    </a:cubicBezTo>
                    <a:cubicBezTo>
                      <a:pt x="451" y="1204"/>
                      <a:pt x="476" y="953"/>
                      <a:pt x="476" y="703"/>
                    </a:cubicBezTo>
                    <a:cubicBezTo>
                      <a:pt x="451" y="477"/>
                      <a:pt x="401" y="227"/>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5418229" y="4517428"/>
                <a:ext cx="10353" cy="30528"/>
              </a:xfrm>
              <a:custGeom>
                <a:avLst/>
                <a:gdLst/>
                <a:ahLst/>
                <a:cxnLst/>
                <a:rect l="l" t="t" r="r" b="b"/>
                <a:pathLst>
                  <a:path w="527" h="1554" extrusionOk="0">
                    <a:moveTo>
                      <a:pt x="176" y="0"/>
                    </a:moveTo>
                    <a:cubicBezTo>
                      <a:pt x="26" y="276"/>
                      <a:pt x="1" y="551"/>
                      <a:pt x="26" y="802"/>
                    </a:cubicBezTo>
                    <a:cubicBezTo>
                      <a:pt x="76" y="1053"/>
                      <a:pt x="126" y="1303"/>
                      <a:pt x="351" y="1554"/>
                    </a:cubicBezTo>
                    <a:cubicBezTo>
                      <a:pt x="502" y="1278"/>
                      <a:pt x="527" y="1003"/>
                      <a:pt x="502" y="752"/>
                    </a:cubicBezTo>
                    <a:cubicBezTo>
                      <a:pt x="452" y="501"/>
                      <a:pt x="377" y="226"/>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5352261" y="4087105"/>
                <a:ext cx="9862" cy="35459"/>
              </a:xfrm>
              <a:custGeom>
                <a:avLst/>
                <a:gdLst/>
                <a:ahLst/>
                <a:cxnLst/>
                <a:rect l="l" t="t" r="r" b="b"/>
                <a:pathLst>
                  <a:path w="502" h="1805" extrusionOk="0">
                    <a:moveTo>
                      <a:pt x="226" y="0"/>
                    </a:moveTo>
                    <a:cubicBezTo>
                      <a:pt x="50" y="301"/>
                      <a:pt x="0" y="602"/>
                      <a:pt x="25" y="927"/>
                    </a:cubicBezTo>
                    <a:cubicBezTo>
                      <a:pt x="50" y="1228"/>
                      <a:pt x="126" y="1529"/>
                      <a:pt x="326" y="1805"/>
                    </a:cubicBezTo>
                    <a:cubicBezTo>
                      <a:pt x="476" y="1479"/>
                      <a:pt x="501" y="1203"/>
                      <a:pt x="476" y="902"/>
                    </a:cubicBezTo>
                    <a:cubicBezTo>
                      <a:pt x="451" y="602"/>
                      <a:pt x="401" y="301"/>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5371454" y="4054612"/>
                <a:ext cx="9862" cy="40390"/>
              </a:xfrm>
              <a:custGeom>
                <a:avLst/>
                <a:gdLst/>
                <a:ahLst/>
                <a:cxnLst/>
                <a:rect l="l" t="t" r="r" b="b"/>
                <a:pathLst>
                  <a:path w="502" h="2056" extrusionOk="0">
                    <a:moveTo>
                      <a:pt x="151" y="0"/>
                    </a:moveTo>
                    <a:cubicBezTo>
                      <a:pt x="1" y="351"/>
                      <a:pt x="1" y="702"/>
                      <a:pt x="26" y="1053"/>
                    </a:cubicBezTo>
                    <a:cubicBezTo>
                      <a:pt x="51" y="1378"/>
                      <a:pt x="126" y="1729"/>
                      <a:pt x="326" y="2055"/>
                    </a:cubicBezTo>
                    <a:cubicBezTo>
                      <a:pt x="477" y="1704"/>
                      <a:pt x="502" y="1353"/>
                      <a:pt x="477" y="1003"/>
                    </a:cubicBezTo>
                    <a:cubicBezTo>
                      <a:pt x="452" y="652"/>
                      <a:pt x="377" y="326"/>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5349294" y="4163406"/>
                <a:ext cx="10373" cy="37934"/>
              </a:xfrm>
              <a:custGeom>
                <a:avLst/>
                <a:gdLst/>
                <a:ahLst/>
                <a:cxnLst/>
                <a:rect l="l" t="t" r="r" b="b"/>
                <a:pathLst>
                  <a:path w="528" h="1931" extrusionOk="0">
                    <a:moveTo>
                      <a:pt x="151" y="1"/>
                    </a:moveTo>
                    <a:cubicBezTo>
                      <a:pt x="1" y="352"/>
                      <a:pt x="1" y="678"/>
                      <a:pt x="26" y="1003"/>
                    </a:cubicBezTo>
                    <a:cubicBezTo>
                      <a:pt x="76" y="1329"/>
                      <a:pt x="151" y="1630"/>
                      <a:pt x="377" y="1931"/>
                    </a:cubicBezTo>
                    <a:cubicBezTo>
                      <a:pt x="527" y="1605"/>
                      <a:pt x="527" y="1279"/>
                      <a:pt x="502" y="953"/>
                    </a:cubicBezTo>
                    <a:cubicBezTo>
                      <a:pt x="452" y="627"/>
                      <a:pt x="377" y="3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5379332" y="4157021"/>
                <a:ext cx="9862" cy="43337"/>
              </a:xfrm>
              <a:custGeom>
                <a:avLst/>
                <a:gdLst/>
                <a:ahLst/>
                <a:cxnLst/>
                <a:rect l="l" t="t" r="r" b="b"/>
                <a:pathLst>
                  <a:path w="502" h="2206" extrusionOk="0">
                    <a:moveTo>
                      <a:pt x="151" y="0"/>
                    </a:moveTo>
                    <a:cubicBezTo>
                      <a:pt x="1" y="376"/>
                      <a:pt x="1" y="752"/>
                      <a:pt x="26" y="1128"/>
                    </a:cubicBezTo>
                    <a:cubicBezTo>
                      <a:pt x="51" y="1479"/>
                      <a:pt x="126" y="1855"/>
                      <a:pt x="352" y="2206"/>
                    </a:cubicBezTo>
                    <a:cubicBezTo>
                      <a:pt x="502" y="1805"/>
                      <a:pt x="502" y="1454"/>
                      <a:pt x="477" y="1078"/>
                    </a:cubicBezTo>
                    <a:cubicBezTo>
                      <a:pt x="452" y="702"/>
                      <a:pt x="377" y="35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5337979" y="4899975"/>
                <a:ext cx="11335" cy="56656"/>
              </a:xfrm>
              <a:custGeom>
                <a:avLst/>
                <a:gdLst/>
                <a:ahLst/>
                <a:cxnLst/>
                <a:rect l="l" t="t" r="r" b="b"/>
                <a:pathLst>
                  <a:path w="577" h="2884" extrusionOk="0">
                    <a:moveTo>
                      <a:pt x="301" y="1"/>
                    </a:moveTo>
                    <a:cubicBezTo>
                      <a:pt x="151" y="502"/>
                      <a:pt x="126" y="953"/>
                      <a:pt x="76" y="1429"/>
                    </a:cubicBezTo>
                    <a:cubicBezTo>
                      <a:pt x="25" y="1906"/>
                      <a:pt x="0" y="2357"/>
                      <a:pt x="51" y="2883"/>
                    </a:cubicBezTo>
                    <a:cubicBezTo>
                      <a:pt x="351" y="2457"/>
                      <a:pt x="477" y="1956"/>
                      <a:pt x="527" y="1480"/>
                    </a:cubicBezTo>
                    <a:cubicBezTo>
                      <a:pt x="577" y="978"/>
                      <a:pt x="527" y="477"/>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5315819" y="4883729"/>
                <a:ext cx="9371" cy="41392"/>
              </a:xfrm>
              <a:custGeom>
                <a:avLst/>
                <a:gdLst/>
                <a:ahLst/>
                <a:cxnLst/>
                <a:rect l="l" t="t" r="r" b="b"/>
                <a:pathLst>
                  <a:path w="477" h="2107" extrusionOk="0">
                    <a:moveTo>
                      <a:pt x="226" y="1"/>
                    </a:moveTo>
                    <a:cubicBezTo>
                      <a:pt x="51" y="377"/>
                      <a:pt x="1" y="728"/>
                      <a:pt x="1" y="1053"/>
                    </a:cubicBezTo>
                    <a:cubicBezTo>
                      <a:pt x="26" y="1404"/>
                      <a:pt x="76" y="1755"/>
                      <a:pt x="251" y="2106"/>
                    </a:cubicBezTo>
                    <a:cubicBezTo>
                      <a:pt x="427" y="1755"/>
                      <a:pt x="477" y="1404"/>
                      <a:pt x="477" y="1053"/>
                    </a:cubicBezTo>
                    <a:cubicBezTo>
                      <a:pt x="452" y="703"/>
                      <a:pt x="402" y="352"/>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5318275" y="4989105"/>
                <a:ext cx="11355" cy="29546"/>
              </a:xfrm>
              <a:custGeom>
                <a:avLst/>
                <a:gdLst/>
                <a:ahLst/>
                <a:cxnLst/>
                <a:rect l="l" t="t" r="r" b="b"/>
                <a:pathLst>
                  <a:path w="578" h="1504" extrusionOk="0">
                    <a:moveTo>
                      <a:pt x="452" y="0"/>
                    </a:moveTo>
                    <a:cubicBezTo>
                      <a:pt x="201" y="201"/>
                      <a:pt x="126" y="451"/>
                      <a:pt x="51" y="702"/>
                    </a:cubicBezTo>
                    <a:cubicBezTo>
                      <a:pt x="26" y="953"/>
                      <a:pt x="1" y="1203"/>
                      <a:pt x="126" y="1504"/>
                    </a:cubicBezTo>
                    <a:cubicBezTo>
                      <a:pt x="377" y="1278"/>
                      <a:pt x="452" y="1053"/>
                      <a:pt x="527" y="802"/>
                    </a:cubicBezTo>
                    <a:cubicBezTo>
                      <a:pt x="552" y="552"/>
                      <a:pt x="577" y="276"/>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5357172" y="4966454"/>
                <a:ext cx="13319" cy="47286"/>
              </a:xfrm>
              <a:custGeom>
                <a:avLst/>
                <a:gdLst/>
                <a:ahLst/>
                <a:cxnLst/>
                <a:rect l="l" t="t" r="r" b="b"/>
                <a:pathLst>
                  <a:path w="678" h="2407" extrusionOk="0">
                    <a:moveTo>
                      <a:pt x="552" y="0"/>
                    </a:moveTo>
                    <a:cubicBezTo>
                      <a:pt x="327" y="401"/>
                      <a:pt x="226" y="777"/>
                      <a:pt x="126" y="1178"/>
                    </a:cubicBezTo>
                    <a:cubicBezTo>
                      <a:pt x="51" y="1579"/>
                      <a:pt x="1" y="1980"/>
                      <a:pt x="76" y="2406"/>
                    </a:cubicBezTo>
                    <a:cubicBezTo>
                      <a:pt x="377" y="2055"/>
                      <a:pt x="502" y="1654"/>
                      <a:pt x="577" y="1253"/>
                    </a:cubicBezTo>
                    <a:cubicBezTo>
                      <a:pt x="652" y="852"/>
                      <a:pt x="678" y="426"/>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5304504" y="4956101"/>
                <a:ext cx="8880" cy="25146"/>
              </a:xfrm>
              <a:custGeom>
                <a:avLst/>
                <a:gdLst/>
                <a:ahLst/>
                <a:cxnLst/>
                <a:rect l="l" t="t" r="r" b="b"/>
                <a:pathLst>
                  <a:path w="452" h="1280" extrusionOk="0">
                    <a:moveTo>
                      <a:pt x="251" y="1"/>
                    </a:moveTo>
                    <a:cubicBezTo>
                      <a:pt x="50" y="227"/>
                      <a:pt x="0" y="427"/>
                      <a:pt x="0" y="653"/>
                    </a:cubicBezTo>
                    <a:cubicBezTo>
                      <a:pt x="0" y="853"/>
                      <a:pt x="25" y="1079"/>
                      <a:pt x="201" y="1279"/>
                    </a:cubicBezTo>
                    <a:cubicBezTo>
                      <a:pt x="401" y="1079"/>
                      <a:pt x="451" y="878"/>
                      <a:pt x="451" y="653"/>
                    </a:cubicBezTo>
                    <a:cubicBezTo>
                      <a:pt x="451" y="452"/>
                      <a:pt x="426" y="227"/>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5340435" y="4813321"/>
                <a:ext cx="12828" cy="39899"/>
              </a:xfrm>
              <a:custGeom>
                <a:avLst/>
                <a:gdLst/>
                <a:ahLst/>
                <a:cxnLst/>
                <a:rect l="l" t="t" r="r" b="b"/>
                <a:pathLst>
                  <a:path w="653" h="2031" extrusionOk="0">
                    <a:moveTo>
                      <a:pt x="101" y="1"/>
                    </a:moveTo>
                    <a:cubicBezTo>
                      <a:pt x="1" y="377"/>
                      <a:pt x="26" y="728"/>
                      <a:pt x="101" y="1053"/>
                    </a:cubicBezTo>
                    <a:cubicBezTo>
                      <a:pt x="176" y="1404"/>
                      <a:pt x="276" y="1730"/>
                      <a:pt x="527" y="2031"/>
                    </a:cubicBezTo>
                    <a:cubicBezTo>
                      <a:pt x="652" y="1655"/>
                      <a:pt x="602" y="1304"/>
                      <a:pt x="552" y="978"/>
                    </a:cubicBezTo>
                    <a:cubicBezTo>
                      <a:pt x="477" y="627"/>
                      <a:pt x="352" y="302"/>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5759443" y="4955610"/>
                <a:ext cx="21177" cy="23161"/>
              </a:xfrm>
              <a:custGeom>
                <a:avLst/>
                <a:gdLst/>
                <a:ahLst/>
                <a:cxnLst/>
                <a:rect l="l" t="t" r="r" b="b"/>
                <a:pathLst>
                  <a:path w="1078" h="1179" extrusionOk="0">
                    <a:moveTo>
                      <a:pt x="1078" y="1"/>
                    </a:moveTo>
                    <a:cubicBezTo>
                      <a:pt x="777" y="101"/>
                      <a:pt x="602" y="277"/>
                      <a:pt x="401" y="452"/>
                    </a:cubicBezTo>
                    <a:cubicBezTo>
                      <a:pt x="226" y="653"/>
                      <a:pt x="75" y="853"/>
                      <a:pt x="0" y="1179"/>
                    </a:cubicBezTo>
                    <a:cubicBezTo>
                      <a:pt x="326" y="1154"/>
                      <a:pt x="552" y="978"/>
                      <a:pt x="752" y="778"/>
                    </a:cubicBezTo>
                    <a:cubicBezTo>
                      <a:pt x="927" y="577"/>
                      <a:pt x="1078" y="327"/>
                      <a:pt x="10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5774216" y="4916163"/>
                <a:ext cx="26108" cy="16836"/>
              </a:xfrm>
              <a:custGeom>
                <a:avLst/>
                <a:gdLst/>
                <a:ahLst/>
                <a:cxnLst/>
                <a:rect l="l" t="t" r="r" b="b"/>
                <a:pathLst>
                  <a:path w="1329" h="857" extrusionOk="0">
                    <a:moveTo>
                      <a:pt x="1245" y="1"/>
                    </a:moveTo>
                    <a:cubicBezTo>
                      <a:pt x="959" y="1"/>
                      <a:pt x="732" y="115"/>
                      <a:pt x="526" y="229"/>
                    </a:cubicBezTo>
                    <a:cubicBezTo>
                      <a:pt x="326" y="380"/>
                      <a:pt x="125" y="555"/>
                      <a:pt x="0" y="856"/>
                    </a:cubicBezTo>
                    <a:cubicBezTo>
                      <a:pt x="326" y="856"/>
                      <a:pt x="576" y="756"/>
                      <a:pt x="802" y="630"/>
                    </a:cubicBezTo>
                    <a:cubicBezTo>
                      <a:pt x="1003" y="480"/>
                      <a:pt x="1203" y="305"/>
                      <a:pt x="1328" y="4"/>
                    </a:cubicBezTo>
                    <a:cubicBezTo>
                      <a:pt x="1300" y="2"/>
                      <a:pt x="1272" y="1"/>
                      <a:pt x="1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5740721" y="4946259"/>
                <a:ext cx="14793" cy="16757"/>
              </a:xfrm>
              <a:custGeom>
                <a:avLst/>
                <a:gdLst/>
                <a:ahLst/>
                <a:cxnLst/>
                <a:rect l="l" t="t" r="r" b="b"/>
                <a:pathLst>
                  <a:path w="753" h="853" extrusionOk="0">
                    <a:moveTo>
                      <a:pt x="728" y="1"/>
                    </a:moveTo>
                    <a:lnTo>
                      <a:pt x="728" y="1"/>
                    </a:lnTo>
                    <a:cubicBezTo>
                      <a:pt x="477" y="26"/>
                      <a:pt x="327" y="151"/>
                      <a:pt x="201" y="276"/>
                    </a:cubicBezTo>
                    <a:cubicBezTo>
                      <a:pt x="76" y="427"/>
                      <a:pt x="1" y="577"/>
                      <a:pt x="26" y="853"/>
                    </a:cubicBezTo>
                    <a:cubicBezTo>
                      <a:pt x="276" y="828"/>
                      <a:pt x="427" y="702"/>
                      <a:pt x="552" y="577"/>
                    </a:cubicBezTo>
                    <a:cubicBezTo>
                      <a:pt x="677" y="427"/>
                      <a:pt x="753" y="276"/>
                      <a:pt x="7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5723001" y="4991560"/>
                <a:ext cx="14793" cy="14793"/>
              </a:xfrm>
              <a:custGeom>
                <a:avLst/>
                <a:gdLst/>
                <a:ahLst/>
                <a:cxnLst/>
                <a:rect l="l" t="t" r="r" b="b"/>
                <a:pathLst>
                  <a:path w="753" h="753" extrusionOk="0">
                    <a:moveTo>
                      <a:pt x="752" y="1"/>
                    </a:moveTo>
                    <a:cubicBezTo>
                      <a:pt x="502" y="1"/>
                      <a:pt x="326" y="101"/>
                      <a:pt x="201" y="201"/>
                    </a:cubicBezTo>
                    <a:cubicBezTo>
                      <a:pt x="101" y="351"/>
                      <a:pt x="0" y="502"/>
                      <a:pt x="0" y="752"/>
                    </a:cubicBezTo>
                    <a:cubicBezTo>
                      <a:pt x="251" y="752"/>
                      <a:pt x="401" y="652"/>
                      <a:pt x="552" y="552"/>
                    </a:cubicBezTo>
                    <a:cubicBezTo>
                      <a:pt x="652" y="402"/>
                      <a:pt x="752" y="251"/>
                      <a:pt x="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5694929" y="4985156"/>
                <a:ext cx="22179" cy="25617"/>
              </a:xfrm>
              <a:custGeom>
                <a:avLst/>
                <a:gdLst/>
                <a:ahLst/>
                <a:cxnLst/>
                <a:rect l="l" t="t" r="r" b="b"/>
                <a:pathLst>
                  <a:path w="1129" h="1304" extrusionOk="0">
                    <a:moveTo>
                      <a:pt x="1129" y="1"/>
                    </a:moveTo>
                    <a:lnTo>
                      <a:pt x="1129" y="1"/>
                    </a:lnTo>
                    <a:cubicBezTo>
                      <a:pt x="803" y="101"/>
                      <a:pt x="577" y="276"/>
                      <a:pt x="402" y="502"/>
                    </a:cubicBezTo>
                    <a:cubicBezTo>
                      <a:pt x="201" y="702"/>
                      <a:pt x="51" y="953"/>
                      <a:pt x="1" y="1304"/>
                    </a:cubicBezTo>
                    <a:cubicBezTo>
                      <a:pt x="327" y="1204"/>
                      <a:pt x="552" y="1003"/>
                      <a:pt x="753" y="803"/>
                    </a:cubicBezTo>
                    <a:cubicBezTo>
                      <a:pt x="928" y="577"/>
                      <a:pt x="1079" y="327"/>
                      <a:pt x="1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Picture 3">
            <a:extLst>
              <a:ext uri="{FF2B5EF4-FFF2-40B4-BE49-F238E27FC236}">
                <a16:creationId xmlns:a16="http://schemas.microsoft.com/office/drawing/2014/main" id="{69BF4867-1F44-E1A4-0ADD-C530F96A01DC}"/>
              </a:ext>
            </a:extLst>
          </p:cNvPr>
          <p:cNvPicPr>
            <a:picLocks noChangeAspect="1"/>
          </p:cNvPicPr>
          <p:nvPr/>
        </p:nvPicPr>
        <p:blipFill rotWithShape="1">
          <a:blip r:embed="rId3"/>
          <a:srcRect r="50000"/>
          <a:stretch/>
        </p:blipFill>
        <p:spPr>
          <a:xfrm>
            <a:off x="1188720" y="1123822"/>
            <a:ext cx="2057400" cy="1852438"/>
          </a:xfrm>
          <a:prstGeom prst="rect">
            <a:avLst/>
          </a:prstGeom>
        </p:spPr>
      </p:pic>
      <p:pic>
        <p:nvPicPr>
          <p:cNvPr id="5" name="Picture 4">
            <a:extLst>
              <a:ext uri="{FF2B5EF4-FFF2-40B4-BE49-F238E27FC236}">
                <a16:creationId xmlns:a16="http://schemas.microsoft.com/office/drawing/2014/main" id="{EE8042E8-B580-A8C8-491F-59F29A3554D4}"/>
              </a:ext>
            </a:extLst>
          </p:cNvPr>
          <p:cNvPicPr>
            <a:picLocks noChangeAspect="1"/>
          </p:cNvPicPr>
          <p:nvPr/>
        </p:nvPicPr>
        <p:blipFill rotWithShape="1">
          <a:blip r:embed="rId3"/>
          <a:srcRect l="49926"/>
          <a:stretch/>
        </p:blipFill>
        <p:spPr>
          <a:xfrm>
            <a:off x="1188720" y="2976260"/>
            <a:ext cx="2057400" cy="1849694"/>
          </a:xfrm>
          <a:prstGeom prst="rect">
            <a:avLst/>
          </a:prstGeom>
        </p:spPr>
      </p:pic>
      <p:sp>
        <p:nvSpPr>
          <p:cNvPr id="2" name="Google Shape;419;p33">
            <a:extLst>
              <a:ext uri="{FF2B5EF4-FFF2-40B4-BE49-F238E27FC236}">
                <a16:creationId xmlns:a16="http://schemas.microsoft.com/office/drawing/2014/main" id="{8493CF14-B323-5BD1-2810-2197C5AB8F4B}"/>
              </a:ext>
            </a:extLst>
          </p:cNvPr>
          <p:cNvSpPr txBox="1">
            <a:spLocks/>
          </p:cNvSpPr>
          <p:nvPr/>
        </p:nvSpPr>
        <p:spPr>
          <a:xfrm>
            <a:off x="3973495" y="1175909"/>
            <a:ext cx="4756043" cy="341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1400"/>
              <a:buFont typeface="Cairo"/>
              <a:buChar char="●"/>
              <a:defRPr sz="1400" b="0" i="0" u="none" strike="noStrike" cap="none">
                <a:solidFill>
                  <a:schemeClr val="lt2"/>
                </a:solidFill>
                <a:latin typeface="Cairo"/>
                <a:ea typeface="Cairo"/>
                <a:cs typeface="Cairo"/>
                <a:sym typeface="Cairo"/>
              </a:defRPr>
            </a:lvl1pPr>
            <a:lvl2pPr marL="914400" marR="0" lvl="1"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2pPr>
            <a:lvl3pPr marL="1371600" marR="0" lvl="2" indent="-317500" algn="l" rtl="0">
              <a:lnSpc>
                <a:spcPct val="115000"/>
              </a:lnSpc>
              <a:spcBef>
                <a:spcPts val="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3pPr>
            <a:lvl4pPr marL="1828800" marR="0" lvl="3"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4pPr>
            <a:lvl5pPr marL="2286000" marR="0" lvl="4"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5pPr>
            <a:lvl6pPr marL="2743200" marR="0" lvl="5"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6pPr>
            <a:lvl7pPr marL="3200400" marR="0" lvl="6"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7pPr>
            <a:lvl8pPr marL="3657600" marR="0" lvl="7"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8pPr>
            <a:lvl9pPr marL="4114800" marR="0" lvl="8" indent="-317500" algn="l" rtl="0">
              <a:lnSpc>
                <a:spcPct val="115000"/>
              </a:lnSpc>
              <a:spcBef>
                <a:spcPts val="1600"/>
              </a:spcBef>
              <a:spcAft>
                <a:spcPts val="160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9pPr>
          </a:lstStyle>
          <a:p>
            <a:r>
              <a:rPr lang="en-US" dirty="0"/>
              <a:t>ACE </a:t>
            </a:r>
            <a:r>
              <a:rPr lang="en-US" dirty="0">
                <a:sym typeface="Wingdings" pitchFamily="2" charset="2"/>
              </a:rPr>
              <a:t> </a:t>
            </a:r>
            <a:r>
              <a:rPr lang="en-US" dirty="0"/>
              <a:t>depression &amp; anxiety during both pre- and postnatal periods. This finding is consistent with two other studies.</a:t>
            </a:r>
          </a:p>
          <a:p>
            <a:pPr marL="139700" indent="0">
              <a:buNone/>
            </a:pPr>
            <a:endParaRPr lang="en-US" dirty="0"/>
          </a:p>
          <a:p>
            <a:r>
              <a:rPr lang="en-US" dirty="0"/>
              <a:t>Prenatal: ACE </a:t>
            </a:r>
            <a:r>
              <a:rPr lang="en-US" dirty="0">
                <a:sym typeface="Wingdings" pitchFamily="2" charset="2"/>
              </a:rPr>
              <a:t></a:t>
            </a:r>
            <a:r>
              <a:rPr lang="en-US" dirty="0"/>
              <a:t> depression (strong association)</a:t>
            </a:r>
          </a:p>
          <a:p>
            <a:r>
              <a:rPr lang="en-US" dirty="0"/>
              <a:t>Postnatal: ACE </a:t>
            </a:r>
            <a:r>
              <a:rPr lang="en-US" dirty="0">
                <a:sym typeface="Wingdings" pitchFamily="2" charset="2"/>
              </a:rPr>
              <a:t></a:t>
            </a:r>
            <a:r>
              <a:rPr lang="en-US" dirty="0"/>
              <a:t> anxiety (strong association)</a:t>
            </a:r>
          </a:p>
          <a:p>
            <a:r>
              <a:rPr lang="en-US" dirty="0"/>
              <a:t>Both stages: depression</a:t>
            </a:r>
            <a:r>
              <a:rPr lang="en-US" dirty="0">
                <a:sym typeface="Wingdings" pitchFamily="2" charset="2"/>
              </a:rPr>
              <a:t></a:t>
            </a:r>
            <a:r>
              <a:rPr lang="en-US" dirty="0"/>
              <a:t> anxiety (strong association)</a:t>
            </a:r>
          </a:p>
          <a:p>
            <a:endParaRPr lang="en-US" dirty="0"/>
          </a:p>
        </p:txBody>
      </p:sp>
    </p:spTree>
    <p:extLst>
      <p:ext uri="{BB962C8B-B14F-4D97-AF65-F5344CB8AC3E}">
        <p14:creationId xmlns:p14="http://schemas.microsoft.com/office/powerpoint/2010/main" val="2998889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pic>
        <p:nvPicPr>
          <p:cNvPr id="4" name="Picture 3" descr="A picture containing text, screenshot, rectangle, diagram&#10;&#10;Description automatically generated">
            <a:extLst>
              <a:ext uri="{FF2B5EF4-FFF2-40B4-BE49-F238E27FC236}">
                <a16:creationId xmlns:a16="http://schemas.microsoft.com/office/drawing/2014/main" id="{F169E71B-C9B9-CBA4-DF66-67D83DF4CDEF}"/>
              </a:ext>
            </a:extLst>
          </p:cNvPr>
          <p:cNvPicPr>
            <a:picLocks noChangeAspect="1"/>
          </p:cNvPicPr>
          <p:nvPr/>
        </p:nvPicPr>
        <p:blipFill>
          <a:blip r:embed="rId3"/>
          <a:stretch>
            <a:fillRect/>
          </a:stretch>
        </p:blipFill>
        <p:spPr>
          <a:xfrm>
            <a:off x="162585" y="1130532"/>
            <a:ext cx="4278260" cy="3787796"/>
          </a:xfrm>
          <a:prstGeom prst="rect">
            <a:avLst/>
          </a:prstGeom>
        </p:spPr>
      </p:pic>
      <p:sp>
        <p:nvSpPr>
          <p:cNvPr id="418" name="Google Shape;418;p33"/>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Question-to-question Analysis - Overall</a:t>
            </a:r>
          </a:p>
        </p:txBody>
      </p:sp>
      <p:sp>
        <p:nvSpPr>
          <p:cNvPr id="419" name="Google Shape;419;p33"/>
          <p:cNvSpPr txBox="1">
            <a:spLocks noGrp="1"/>
          </p:cNvSpPr>
          <p:nvPr>
            <p:ph type="body" idx="1"/>
          </p:nvPr>
        </p:nvSpPr>
        <p:spPr>
          <a:xfrm>
            <a:off x="4262507" y="944040"/>
            <a:ext cx="3533656" cy="3416400"/>
          </a:xfrm>
          <a:prstGeom prst="rect">
            <a:avLst/>
          </a:prstGeom>
        </p:spPr>
        <p:txBody>
          <a:bodyPr spcFirstLastPara="1" wrap="square" lIns="91425" tIns="91425" rIns="91425" bIns="91425" anchor="ctr" anchorCtr="0">
            <a:noAutofit/>
          </a:bodyPr>
          <a:lstStyle/>
          <a:p>
            <a:r>
              <a:rPr lang="en-US" dirty="0"/>
              <a:t>DAG is generated from the DAG with NO TEARS algorithm.</a:t>
            </a:r>
          </a:p>
          <a:p>
            <a:r>
              <a:rPr lang="en-US" dirty="0"/>
              <a:t>Question 9 from the PHQ-9 survey exhibits stronger edge weights than other questions</a:t>
            </a:r>
          </a:p>
          <a:p>
            <a:r>
              <a:rPr lang="en-US" dirty="0"/>
              <a:t>PHQ-9 q9 pertains to suicide risk, asking about thoughts dead in the past two weeks.</a:t>
            </a:r>
            <a:r>
              <a:rPr lang="en-US" i="1" dirty="0">
                <a:effectLst/>
                <a:latin typeface="Helvetica" pitchFamily="2" charset="0"/>
              </a:rPr>
              <a:t>.</a:t>
            </a:r>
            <a:endParaRPr lang="en-US" dirty="0">
              <a:effectLst/>
              <a:latin typeface="Helvetica" pitchFamily="2" charset="0"/>
            </a:endParaRPr>
          </a:p>
          <a:p>
            <a:endParaRPr lang="en-US" dirty="0"/>
          </a:p>
          <a:p>
            <a:endParaRPr lang="en-US" dirty="0"/>
          </a:p>
        </p:txBody>
      </p:sp>
      <p:grpSp>
        <p:nvGrpSpPr>
          <p:cNvPr id="420" name="Google Shape;420;p33"/>
          <p:cNvGrpSpPr/>
          <p:nvPr/>
        </p:nvGrpSpPr>
        <p:grpSpPr>
          <a:xfrm>
            <a:off x="7124007" y="2951018"/>
            <a:ext cx="2565830" cy="3195766"/>
            <a:chOff x="6228735" y="2571740"/>
            <a:chExt cx="3461102" cy="3575044"/>
          </a:xfrm>
        </p:grpSpPr>
        <p:sp>
          <p:nvSpPr>
            <p:cNvPr id="421" name="Google Shape;421;p33"/>
            <p:cNvSpPr/>
            <p:nvPr/>
          </p:nvSpPr>
          <p:spPr>
            <a:xfrm rot="-8323141" flipH="1">
              <a:off x="6741965" y="4029646"/>
              <a:ext cx="1836615" cy="1725718"/>
            </a:xfrm>
            <a:custGeom>
              <a:avLst/>
              <a:gdLst/>
              <a:ahLst/>
              <a:cxnLst/>
              <a:rect l="l" t="t" r="r" b="b"/>
              <a:pathLst>
                <a:path w="42066" h="39526" extrusionOk="0">
                  <a:moveTo>
                    <a:pt x="2930" y="0"/>
                  </a:moveTo>
                  <a:cubicBezTo>
                    <a:pt x="2487" y="0"/>
                    <a:pt x="2071" y="255"/>
                    <a:pt x="1730" y="899"/>
                  </a:cubicBezTo>
                  <a:cubicBezTo>
                    <a:pt x="1178" y="1951"/>
                    <a:pt x="1479" y="3330"/>
                    <a:pt x="1805" y="4407"/>
                  </a:cubicBezTo>
                  <a:cubicBezTo>
                    <a:pt x="2156" y="5560"/>
                    <a:pt x="2732" y="6588"/>
                    <a:pt x="3434" y="7565"/>
                  </a:cubicBezTo>
                  <a:cubicBezTo>
                    <a:pt x="4236" y="8643"/>
                    <a:pt x="5188" y="9646"/>
                    <a:pt x="6241" y="10523"/>
                  </a:cubicBezTo>
                  <a:cubicBezTo>
                    <a:pt x="6767" y="10924"/>
                    <a:pt x="7294" y="11300"/>
                    <a:pt x="7845" y="11651"/>
                  </a:cubicBezTo>
                  <a:cubicBezTo>
                    <a:pt x="8371" y="12001"/>
                    <a:pt x="8973" y="12402"/>
                    <a:pt x="9625" y="12503"/>
                  </a:cubicBezTo>
                  <a:cubicBezTo>
                    <a:pt x="10402" y="13505"/>
                    <a:pt x="11178" y="14508"/>
                    <a:pt x="12006" y="15485"/>
                  </a:cubicBezTo>
                  <a:cubicBezTo>
                    <a:pt x="10279" y="14545"/>
                    <a:pt x="8284" y="14083"/>
                    <a:pt x="6316" y="14083"/>
                  </a:cubicBezTo>
                  <a:cubicBezTo>
                    <a:pt x="5398" y="14083"/>
                    <a:pt x="4486" y="14183"/>
                    <a:pt x="3609" y="14382"/>
                  </a:cubicBezTo>
                  <a:cubicBezTo>
                    <a:pt x="2707" y="14583"/>
                    <a:pt x="0" y="15285"/>
                    <a:pt x="978" y="16738"/>
                  </a:cubicBezTo>
                  <a:cubicBezTo>
                    <a:pt x="1454" y="17415"/>
                    <a:pt x="2381" y="17390"/>
                    <a:pt x="3108" y="17415"/>
                  </a:cubicBezTo>
                  <a:cubicBezTo>
                    <a:pt x="4161" y="17490"/>
                    <a:pt x="5214" y="17540"/>
                    <a:pt x="6266" y="17540"/>
                  </a:cubicBezTo>
                  <a:cubicBezTo>
                    <a:pt x="6453" y="17544"/>
                    <a:pt x="6641" y="17547"/>
                    <a:pt x="6829" y="17547"/>
                  </a:cubicBezTo>
                  <a:cubicBezTo>
                    <a:pt x="7800" y="17547"/>
                    <a:pt x="8780" y="17491"/>
                    <a:pt x="9725" y="17365"/>
                  </a:cubicBezTo>
                  <a:cubicBezTo>
                    <a:pt x="10301" y="17290"/>
                    <a:pt x="10853" y="17189"/>
                    <a:pt x="11404" y="17039"/>
                  </a:cubicBezTo>
                  <a:cubicBezTo>
                    <a:pt x="11905" y="16939"/>
                    <a:pt x="12457" y="16814"/>
                    <a:pt x="12908" y="16563"/>
                  </a:cubicBezTo>
                  <a:cubicBezTo>
                    <a:pt x="13234" y="16939"/>
                    <a:pt x="13559" y="17340"/>
                    <a:pt x="13910" y="17716"/>
                  </a:cubicBezTo>
                  <a:cubicBezTo>
                    <a:pt x="12457" y="17741"/>
                    <a:pt x="11078" y="18217"/>
                    <a:pt x="9850" y="18919"/>
                  </a:cubicBezTo>
                  <a:cubicBezTo>
                    <a:pt x="9173" y="19295"/>
                    <a:pt x="8572" y="19771"/>
                    <a:pt x="8021" y="20272"/>
                  </a:cubicBezTo>
                  <a:cubicBezTo>
                    <a:pt x="7419" y="20773"/>
                    <a:pt x="6843" y="21325"/>
                    <a:pt x="6442" y="22002"/>
                  </a:cubicBezTo>
                  <a:cubicBezTo>
                    <a:pt x="6066" y="22628"/>
                    <a:pt x="5890" y="23355"/>
                    <a:pt x="6091" y="24082"/>
                  </a:cubicBezTo>
                  <a:cubicBezTo>
                    <a:pt x="6228" y="24630"/>
                    <a:pt x="6579" y="24826"/>
                    <a:pt x="7037" y="24826"/>
                  </a:cubicBezTo>
                  <a:cubicBezTo>
                    <a:pt x="7165" y="24826"/>
                    <a:pt x="7301" y="24811"/>
                    <a:pt x="7444" y="24784"/>
                  </a:cubicBezTo>
                  <a:cubicBezTo>
                    <a:pt x="8196" y="24658"/>
                    <a:pt x="8873" y="24232"/>
                    <a:pt x="9449" y="23781"/>
                  </a:cubicBezTo>
                  <a:cubicBezTo>
                    <a:pt x="10076" y="23305"/>
                    <a:pt x="10677" y="22778"/>
                    <a:pt x="11279" y="22252"/>
                  </a:cubicBezTo>
                  <a:cubicBezTo>
                    <a:pt x="11955" y="21651"/>
                    <a:pt x="12582" y="20999"/>
                    <a:pt x="13158" y="20297"/>
                  </a:cubicBezTo>
                  <a:cubicBezTo>
                    <a:pt x="13635" y="19721"/>
                    <a:pt x="14236" y="19019"/>
                    <a:pt x="14412" y="18267"/>
                  </a:cubicBezTo>
                  <a:cubicBezTo>
                    <a:pt x="15464" y="19470"/>
                    <a:pt x="16567" y="20623"/>
                    <a:pt x="17720" y="21751"/>
                  </a:cubicBezTo>
                  <a:cubicBezTo>
                    <a:pt x="18998" y="23054"/>
                    <a:pt x="20301" y="24357"/>
                    <a:pt x="21655" y="25611"/>
                  </a:cubicBezTo>
                  <a:cubicBezTo>
                    <a:pt x="20909" y="25570"/>
                    <a:pt x="20159" y="25538"/>
                    <a:pt x="19412" y="25538"/>
                  </a:cubicBezTo>
                  <a:cubicBezTo>
                    <a:pt x="17399" y="25538"/>
                    <a:pt x="15406" y="25767"/>
                    <a:pt x="13559" y="26663"/>
                  </a:cubicBezTo>
                  <a:cubicBezTo>
                    <a:pt x="13058" y="26914"/>
                    <a:pt x="12457" y="27215"/>
                    <a:pt x="12356" y="27841"/>
                  </a:cubicBezTo>
                  <a:cubicBezTo>
                    <a:pt x="12281" y="28393"/>
                    <a:pt x="12632" y="28794"/>
                    <a:pt x="13183" y="28869"/>
                  </a:cubicBezTo>
                  <a:cubicBezTo>
                    <a:pt x="13404" y="28898"/>
                    <a:pt x="13630" y="28910"/>
                    <a:pt x="13860" y="28910"/>
                  </a:cubicBezTo>
                  <a:cubicBezTo>
                    <a:pt x="14413" y="28910"/>
                    <a:pt x="14983" y="28839"/>
                    <a:pt x="15514" y="28769"/>
                  </a:cubicBezTo>
                  <a:cubicBezTo>
                    <a:pt x="16316" y="28668"/>
                    <a:pt x="17093" y="28493"/>
                    <a:pt x="17870" y="28292"/>
                  </a:cubicBezTo>
                  <a:cubicBezTo>
                    <a:pt x="18747" y="28042"/>
                    <a:pt x="19625" y="27741"/>
                    <a:pt x="20477" y="27390"/>
                  </a:cubicBezTo>
                  <a:cubicBezTo>
                    <a:pt x="20903" y="27240"/>
                    <a:pt x="21329" y="27039"/>
                    <a:pt x="21730" y="26864"/>
                  </a:cubicBezTo>
                  <a:cubicBezTo>
                    <a:pt x="22006" y="26738"/>
                    <a:pt x="22306" y="26638"/>
                    <a:pt x="22557" y="26488"/>
                  </a:cubicBezTo>
                  <a:cubicBezTo>
                    <a:pt x="25063" y="28844"/>
                    <a:pt x="27670" y="31099"/>
                    <a:pt x="30402" y="33180"/>
                  </a:cubicBezTo>
                  <a:cubicBezTo>
                    <a:pt x="29877" y="33090"/>
                    <a:pt x="29344" y="33046"/>
                    <a:pt x="28811" y="33046"/>
                  </a:cubicBezTo>
                  <a:cubicBezTo>
                    <a:pt x="26801" y="33046"/>
                    <a:pt x="24788" y="33675"/>
                    <a:pt x="23184" y="34884"/>
                  </a:cubicBezTo>
                  <a:cubicBezTo>
                    <a:pt x="22707" y="35235"/>
                    <a:pt x="22031" y="35711"/>
                    <a:pt x="21780" y="36262"/>
                  </a:cubicBezTo>
                  <a:cubicBezTo>
                    <a:pt x="21504" y="36864"/>
                    <a:pt x="22106" y="37114"/>
                    <a:pt x="22607" y="37190"/>
                  </a:cubicBezTo>
                  <a:cubicBezTo>
                    <a:pt x="22826" y="37219"/>
                    <a:pt x="23046" y="37233"/>
                    <a:pt x="23267" y="37233"/>
                  </a:cubicBezTo>
                  <a:cubicBezTo>
                    <a:pt x="24534" y="37233"/>
                    <a:pt x="25811" y="36778"/>
                    <a:pt x="26943" y="36287"/>
                  </a:cubicBezTo>
                  <a:cubicBezTo>
                    <a:pt x="27770" y="35936"/>
                    <a:pt x="28572" y="35510"/>
                    <a:pt x="29299" y="35034"/>
                  </a:cubicBezTo>
                  <a:cubicBezTo>
                    <a:pt x="29650" y="34809"/>
                    <a:pt x="29976" y="34583"/>
                    <a:pt x="30301" y="34332"/>
                  </a:cubicBezTo>
                  <a:cubicBezTo>
                    <a:pt x="30552" y="34107"/>
                    <a:pt x="30853" y="33931"/>
                    <a:pt x="31028" y="33631"/>
                  </a:cubicBezTo>
                  <a:cubicBezTo>
                    <a:pt x="31429" y="33906"/>
                    <a:pt x="31805" y="34207"/>
                    <a:pt x="32206" y="34483"/>
                  </a:cubicBezTo>
                  <a:cubicBezTo>
                    <a:pt x="33710" y="35535"/>
                    <a:pt x="35239" y="36488"/>
                    <a:pt x="36818" y="37390"/>
                  </a:cubicBezTo>
                  <a:cubicBezTo>
                    <a:pt x="38347" y="38242"/>
                    <a:pt x="39951" y="39119"/>
                    <a:pt x="41680" y="39520"/>
                  </a:cubicBezTo>
                  <a:cubicBezTo>
                    <a:pt x="41697" y="39524"/>
                    <a:pt x="41715" y="39526"/>
                    <a:pt x="41731" y="39526"/>
                  </a:cubicBezTo>
                  <a:cubicBezTo>
                    <a:pt x="41950" y="39526"/>
                    <a:pt x="42065" y="39234"/>
                    <a:pt x="41855" y="39094"/>
                  </a:cubicBezTo>
                  <a:cubicBezTo>
                    <a:pt x="40552" y="38242"/>
                    <a:pt x="39123" y="37616"/>
                    <a:pt x="37745" y="36864"/>
                  </a:cubicBezTo>
                  <a:cubicBezTo>
                    <a:pt x="36392" y="36112"/>
                    <a:pt x="35038" y="35285"/>
                    <a:pt x="33735" y="34433"/>
                  </a:cubicBezTo>
                  <a:cubicBezTo>
                    <a:pt x="31529" y="32954"/>
                    <a:pt x="29399" y="31325"/>
                    <a:pt x="27344" y="29621"/>
                  </a:cubicBezTo>
                  <a:cubicBezTo>
                    <a:pt x="27469" y="29019"/>
                    <a:pt x="27494" y="28393"/>
                    <a:pt x="27494" y="27791"/>
                  </a:cubicBezTo>
                  <a:cubicBezTo>
                    <a:pt x="27544" y="27039"/>
                    <a:pt x="27519" y="26262"/>
                    <a:pt x="27469" y="25485"/>
                  </a:cubicBezTo>
                  <a:cubicBezTo>
                    <a:pt x="27419" y="24758"/>
                    <a:pt x="27344" y="24007"/>
                    <a:pt x="27244" y="23280"/>
                  </a:cubicBezTo>
                  <a:cubicBezTo>
                    <a:pt x="27169" y="22703"/>
                    <a:pt x="27018" y="22102"/>
                    <a:pt x="26692" y="21601"/>
                  </a:cubicBezTo>
                  <a:cubicBezTo>
                    <a:pt x="26417" y="21225"/>
                    <a:pt x="26041" y="20824"/>
                    <a:pt x="25539" y="20824"/>
                  </a:cubicBezTo>
                  <a:cubicBezTo>
                    <a:pt x="25523" y="20823"/>
                    <a:pt x="25507" y="20822"/>
                    <a:pt x="25492" y="20822"/>
                  </a:cubicBezTo>
                  <a:cubicBezTo>
                    <a:pt x="25043" y="20822"/>
                    <a:pt x="24761" y="21165"/>
                    <a:pt x="24712" y="21601"/>
                  </a:cubicBezTo>
                  <a:cubicBezTo>
                    <a:pt x="24512" y="22929"/>
                    <a:pt x="24737" y="24408"/>
                    <a:pt x="25038" y="25711"/>
                  </a:cubicBezTo>
                  <a:cubicBezTo>
                    <a:pt x="25239" y="26638"/>
                    <a:pt x="25514" y="27540"/>
                    <a:pt x="25890" y="28393"/>
                  </a:cubicBezTo>
                  <a:cubicBezTo>
                    <a:pt x="23534" y="26337"/>
                    <a:pt x="21229" y="24232"/>
                    <a:pt x="18973" y="22027"/>
                  </a:cubicBezTo>
                  <a:cubicBezTo>
                    <a:pt x="19224" y="21375"/>
                    <a:pt x="19224" y="20548"/>
                    <a:pt x="19274" y="19896"/>
                  </a:cubicBezTo>
                  <a:cubicBezTo>
                    <a:pt x="19349" y="18944"/>
                    <a:pt x="19349" y="17992"/>
                    <a:pt x="19249" y="17039"/>
                  </a:cubicBezTo>
                  <a:cubicBezTo>
                    <a:pt x="19098" y="15535"/>
                    <a:pt x="18848" y="14032"/>
                    <a:pt x="18346" y="12603"/>
                  </a:cubicBezTo>
                  <a:cubicBezTo>
                    <a:pt x="18171" y="12127"/>
                    <a:pt x="17970" y="11225"/>
                    <a:pt x="17344" y="11199"/>
                  </a:cubicBezTo>
                  <a:cubicBezTo>
                    <a:pt x="17324" y="11198"/>
                    <a:pt x="17304" y="11197"/>
                    <a:pt x="17285" y="11197"/>
                  </a:cubicBezTo>
                  <a:cubicBezTo>
                    <a:pt x="16716" y="11197"/>
                    <a:pt x="16335" y="11892"/>
                    <a:pt x="16141" y="12352"/>
                  </a:cubicBezTo>
                  <a:cubicBezTo>
                    <a:pt x="15514" y="13681"/>
                    <a:pt x="15815" y="15260"/>
                    <a:pt x="16166" y="16613"/>
                  </a:cubicBezTo>
                  <a:cubicBezTo>
                    <a:pt x="16517" y="17941"/>
                    <a:pt x="16943" y="19345"/>
                    <a:pt x="17569" y="20623"/>
                  </a:cubicBezTo>
                  <a:cubicBezTo>
                    <a:pt x="15665" y="18718"/>
                    <a:pt x="13835" y="16788"/>
                    <a:pt x="12056" y="14783"/>
                  </a:cubicBezTo>
                  <a:cubicBezTo>
                    <a:pt x="11304" y="13956"/>
                    <a:pt x="10577" y="13079"/>
                    <a:pt x="9875" y="12202"/>
                  </a:cubicBezTo>
                  <a:cubicBezTo>
                    <a:pt x="9875" y="11776"/>
                    <a:pt x="9700" y="11325"/>
                    <a:pt x="9574" y="10949"/>
                  </a:cubicBezTo>
                  <a:cubicBezTo>
                    <a:pt x="9299" y="10072"/>
                    <a:pt x="8973" y="9245"/>
                    <a:pt x="8672" y="8392"/>
                  </a:cubicBezTo>
                  <a:cubicBezTo>
                    <a:pt x="8046" y="6588"/>
                    <a:pt x="7344" y="4808"/>
                    <a:pt x="6366" y="3179"/>
                  </a:cubicBezTo>
                  <a:cubicBezTo>
                    <a:pt x="5804" y="2242"/>
                    <a:pt x="4246"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3"/>
            <p:cNvGrpSpPr/>
            <p:nvPr/>
          </p:nvGrpSpPr>
          <p:grpSpPr>
            <a:xfrm rot="-3736260" flipH="1">
              <a:off x="6924947" y="2732603"/>
              <a:ext cx="2068679" cy="2822700"/>
              <a:chOff x="4784068" y="3757226"/>
              <a:chExt cx="1128016" cy="1539284"/>
            </a:xfrm>
          </p:grpSpPr>
          <p:sp>
            <p:nvSpPr>
              <p:cNvPr id="423" name="Google Shape;423;p33"/>
              <p:cNvSpPr/>
              <p:nvPr/>
            </p:nvSpPr>
            <p:spPr>
              <a:xfrm>
                <a:off x="5332557" y="4868956"/>
                <a:ext cx="577072" cy="427554"/>
              </a:xfrm>
              <a:custGeom>
                <a:avLst/>
                <a:gdLst/>
                <a:ahLst/>
                <a:cxnLst/>
                <a:rect l="l" t="t" r="r" b="b"/>
                <a:pathLst>
                  <a:path w="29375" h="21764" extrusionOk="0">
                    <a:moveTo>
                      <a:pt x="29374" y="1"/>
                    </a:moveTo>
                    <a:cubicBezTo>
                      <a:pt x="25314" y="151"/>
                      <a:pt x="21204" y="2006"/>
                      <a:pt x="18021" y="5139"/>
                    </a:cubicBezTo>
                    <a:cubicBezTo>
                      <a:pt x="15916" y="7219"/>
                      <a:pt x="14236" y="9800"/>
                      <a:pt x="12407" y="12206"/>
                    </a:cubicBezTo>
                    <a:cubicBezTo>
                      <a:pt x="10552" y="14587"/>
                      <a:pt x="8447" y="16868"/>
                      <a:pt x="5865" y="18021"/>
                    </a:cubicBezTo>
                    <a:cubicBezTo>
                      <a:pt x="4865" y="18469"/>
                      <a:pt x="3781" y="18709"/>
                      <a:pt x="2724" y="18709"/>
                    </a:cubicBezTo>
                    <a:cubicBezTo>
                      <a:pt x="1768" y="18709"/>
                      <a:pt x="834" y="18513"/>
                      <a:pt x="1" y="18096"/>
                    </a:cubicBezTo>
                    <a:lnTo>
                      <a:pt x="1" y="18096"/>
                    </a:lnTo>
                    <a:cubicBezTo>
                      <a:pt x="577" y="19475"/>
                      <a:pt x="1655" y="20527"/>
                      <a:pt x="2908" y="21129"/>
                    </a:cubicBezTo>
                    <a:cubicBezTo>
                      <a:pt x="3885" y="21580"/>
                      <a:pt x="4976" y="21763"/>
                      <a:pt x="6073" y="21763"/>
                    </a:cubicBezTo>
                    <a:cubicBezTo>
                      <a:pt x="6439" y="21763"/>
                      <a:pt x="6805" y="21743"/>
                      <a:pt x="7169" y="21705"/>
                    </a:cubicBezTo>
                    <a:cubicBezTo>
                      <a:pt x="9750" y="21430"/>
                      <a:pt x="12281" y="20252"/>
                      <a:pt x="14362" y="18422"/>
                    </a:cubicBezTo>
                    <a:cubicBezTo>
                      <a:pt x="18171" y="15039"/>
                      <a:pt x="20251" y="9725"/>
                      <a:pt x="23459" y="5615"/>
                    </a:cubicBezTo>
                    <a:cubicBezTo>
                      <a:pt x="25189" y="3434"/>
                      <a:pt x="27219" y="1605"/>
                      <a:pt x="29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5331083" y="4846305"/>
                <a:ext cx="581001" cy="390189"/>
              </a:xfrm>
              <a:custGeom>
                <a:avLst/>
                <a:gdLst/>
                <a:ahLst/>
                <a:cxnLst/>
                <a:rect l="l" t="t" r="r" b="b"/>
                <a:pathLst>
                  <a:path w="29575" h="19862" extrusionOk="0">
                    <a:moveTo>
                      <a:pt x="22707" y="1"/>
                    </a:moveTo>
                    <a:cubicBezTo>
                      <a:pt x="20326" y="1"/>
                      <a:pt x="17895" y="402"/>
                      <a:pt x="15665" y="1580"/>
                    </a:cubicBezTo>
                    <a:cubicBezTo>
                      <a:pt x="12808" y="3109"/>
                      <a:pt x="10502" y="5790"/>
                      <a:pt x="8672" y="8723"/>
                    </a:cubicBezTo>
                    <a:cubicBezTo>
                      <a:pt x="7444" y="10703"/>
                      <a:pt x="6417" y="12783"/>
                      <a:pt x="5038" y="14638"/>
                    </a:cubicBezTo>
                    <a:cubicBezTo>
                      <a:pt x="3685" y="16467"/>
                      <a:pt x="2031" y="18522"/>
                      <a:pt x="1" y="18999"/>
                    </a:cubicBezTo>
                    <a:cubicBezTo>
                      <a:pt x="26" y="19099"/>
                      <a:pt x="51" y="19174"/>
                      <a:pt x="76" y="19249"/>
                    </a:cubicBezTo>
                    <a:cubicBezTo>
                      <a:pt x="909" y="19666"/>
                      <a:pt x="1843" y="19862"/>
                      <a:pt x="2799" y="19862"/>
                    </a:cubicBezTo>
                    <a:cubicBezTo>
                      <a:pt x="3856" y="19862"/>
                      <a:pt x="4940" y="19622"/>
                      <a:pt x="5940" y="19174"/>
                    </a:cubicBezTo>
                    <a:cubicBezTo>
                      <a:pt x="8522" y="18021"/>
                      <a:pt x="10627" y="15740"/>
                      <a:pt x="12482" y="13359"/>
                    </a:cubicBezTo>
                    <a:cubicBezTo>
                      <a:pt x="14311" y="10953"/>
                      <a:pt x="15991" y="8372"/>
                      <a:pt x="18096" y="6292"/>
                    </a:cubicBezTo>
                    <a:cubicBezTo>
                      <a:pt x="21279" y="3159"/>
                      <a:pt x="25389" y="1304"/>
                      <a:pt x="29449" y="1154"/>
                    </a:cubicBezTo>
                    <a:cubicBezTo>
                      <a:pt x="29499" y="1104"/>
                      <a:pt x="29550" y="1079"/>
                      <a:pt x="29575" y="1054"/>
                    </a:cubicBezTo>
                    <a:cubicBezTo>
                      <a:pt x="27244" y="628"/>
                      <a:pt x="25088" y="1"/>
                      <a:pt x="22707"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5252798" y="3764101"/>
                <a:ext cx="360918" cy="1473336"/>
              </a:xfrm>
              <a:custGeom>
                <a:avLst/>
                <a:gdLst/>
                <a:ahLst/>
                <a:cxnLst/>
                <a:rect l="l" t="t" r="r" b="b"/>
                <a:pathLst>
                  <a:path w="18372" h="74998" extrusionOk="0">
                    <a:moveTo>
                      <a:pt x="6016" y="1"/>
                    </a:moveTo>
                    <a:cubicBezTo>
                      <a:pt x="1705" y="8322"/>
                      <a:pt x="1" y="18222"/>
                      <a:pt x="1304" y="27370"/>
                    </a:cubicBezTo>
                    <a:cubicBezTo>
                      <a:pt x="2181" y="33460"/>
                      <a:pt x="4311" y="39099"/>
                      <a:pt x="5965" y="44913"/>
                    </a:cubicBezTo>
                    <a:cubicBezTo>
                      <a:pt x="7620" y="50728"/>
                      <a:pt x="8798" y="56969"/>
                      <a:pt x="7720" y="63134"/>
                    </a:cubicBezTo>
                    <a:cubicBezTo>
                      <a:pt x="6893" y="67721"/>
                      <a:pt x="4562" y="72257"/>
                      <a:pt x="1229" y="74989"/>
                    </a:cubicBezTo>
                    <a:cubicBezTo>
                      <a:pt x="1358" y="74995"/>
                      <a:pt x="1487" y="74997"/>
                      <a:pt x="1616" y="74997"/>
                    </a:cubicBezTo>
                    <a:cubicBezTo>
                      <a:pt x="4297" y="74997"/>
                      <a:pt x="6999" y="73769"/>
                      <a:pt x="9199" y="71856"/>
                    </a:cubicBezTo>
                    <a:cubicBezTo>
                      <a:pt x="11630" y="69751"/>
                      <a:pt x="13509" y="66869"/>
                      <a:pt x="14913" y="63786"/>
                    </a:cubicBezTo>
                    <a:cubicBezTo>
                      <a:pt x="17344" y="58397"/>
                      <a:pt x="18372" y="52257"/>
                      <a:pt x="17845" y="46442"/>
                    </a:cubicBezTo>
                    <a:cubicBezTo>
                      <a:pt x="16868" y="35791"/>
                      <a:pt x="10928" y="26969"/>
                      <a:pt x="8146" y="16868"/>
                    </a:cubicBezTo>
                    <a:cubicBezTo>
                      <a:pt x="6667" y="11480"/>
                      <a:pt x="6116" y="5740"/>
                      <a:pt x="60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5064226" y="3757226"/>
                <a:ext cx="361409" cy="1480035"/>
              </a:xfrm>
              <a:custGeom>
                <a:avLst/>
                <a:gdLst/>
                <a:ahLst/>
                <a:cxnLst/>
                <a:rect l="l" t="t" r="r" b="b"/>
                <a:pathLst>
                  <a:path w="18397" h="75339" extrusionOk="0">
                    <a:moveTo>
                      <a:pt x="15615" y="0"/>
                    </a:moveTo>
                    <a:cubicBezTo>
                      <a:pt x="12356" y="4311"/>
                      <a:pt x="8973" y="8095"/>
                      <a:pt x="6291" y="12882"/>
                    </a:cubicBezTo>
                    <a:cubicBezTo>
                      <a:pt x="3610" y="17644"/>
                      <a:pt x="1504" y="22933"/>
                      <a:pt x="853" y="28421"/>
                    </a:cubicBezTo>
                    <a:cubicBezTo>
                      <a:pt x="0" y="35489"/>
                      <a:pt x="1579" y="42532"/>
                      <a:pt x="4111" y="48797"/>
                    </a:cubicBezTo>
                    <a:cubicBezTo>
                      <a:pt x="5790" y="52983"/>
                      <a:pt x="7895" y="56943"/>
                      <a:pt x="9224" y="61304"/>
                    </a:cubicBezTo>
                    <a:cubicBezTo>
                      <a:pt x="10552" y="65665"/>
                      <a:pt x="11905" y="70828"/>
                      <a:pt x="10351" y="75314"/>
                    </a:cubicBezTo>
                    <a:cubicBezTo>
                      <a:pt x="10527" y="75339"/>
                      <a:pt x="10677" y="75339"/>
                      <a:pt x="10828" y="75339"/>
                    </a:cubicBezTo>
                    <a:cubicBezTo>
                      <a:pt x="14161" y="72607"/>
                      <a:pt x="16492" y="68071"/>
                      <a:pt x="17319" y="63484"/>
                    </a:cubicBezTo>
                    <a:cubicBezTo>
                      <a:pt x="18397" y="57319"/>
                      <a:pt x="17219" y="51078"/>
                      <a:pt x="15564" y="45263"/>
                    </a:cubicBezTo>
                    <a:cubicBezTo>
                      <a:pt x="13910" y="39449"/>
                      <a:pt x="11780" y="33810"/>
                      <a:pt x="10903" y="27720"/>
                    </a:cubicBezTo>
                    <a:cubicBezTo>
                      <a:pt x="9600" y="18572"/>
                      <a:pt x="11304" y="8672"/>
                      <a:pt x="15615" y="351"/>
                    </a:cubicBezTo>
                    <a:cubicBezTo>
                      <a:pt x="15615" y="226"/>
                      <a:pt x="15615" y="125"/>
                      <a:pt x="15615"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4799824" y="4581432"/>
                <a:ext cx="498295" cy="699657"/>
              </a:xfrm>
              <a:custGeom>
                <a:avLst/>
                <a:gdLst/>
                <a:ahLst/>
                <a:cxnLst/>
                <a:rect l="l" t="t" r="r" b="b"/>
                <a:pathLst>
                  <a:path w="25365" h="35615" extrusionOk="0">
                    <a:moveTo>
                      <a:pt x="1" y="0"/>
                    </a:moveTo>
                    <a:lnTo>
                      <a:pt x="1" y="0"/>
                    </a:lnTo>
                    <a:cubicBezTo>
                      <a:pt x="552" y="5539"/>
                      <a:pt x="2908" y="10702"/>
                      <a:pt x="6517" y="14236"/>
                    </a:cubicBezTo>
                    <a:cubicBezTo>
                      <a:pt x="8923" y="16592"/>
                      <a:pt x="11805" y="18246"/>
                      <a:pt x="14512" y="20151"/>
                    </a:cubicBezTo>
                    <a:cubicBezTo>
                      <a:pt x="17219" y="22081"/>
                      <a:pt x="19825" y="24386"/>
                      <a:pt x="21279" y="27594"/>
                    </a:cubicBezTo>
                    <a:cubicBezTo>
                      <a:pt x="22357" y="30000"/>
                      <a:pt x="22658" y="33008"/>
                      <a:pt x="21881" y="35614"/>
                    </a:cubicBezTo>
                    <a:cubicBezTo>
                      <a:pt x="23309" y="34512"/>
                      <a:pt x="24337" y="32757"/>
                      <a:pt x="24838" y="30903"/>
                    </a:cubicBezTo>
                    <a:cubicBezTo>
                      <a:pt x="25364" y="28923"/>
                      <a:pt x="25364" y="26842"/>
                      <a:pt x="25064" y="24888"/>
                    </a:cubicBezTo>
                    <a:cubicBezTo>
                      <a:pt x="24537" y="21454"/>
                      <a:pt x="23059" y="18271"/>
                      <a:pt x="20928" y="15890"/>
                    </a:cubicBezTo>
                    <a:cubicBezTo>
                      <a:pt x="16968" y="11529"/>
                      <a:pt x="11179" y="10050"/>
                      <a:pt x="6517" y="6667"/>
                    </a:cubicBezTo>
                    <a:cubicBezTo>
                      <a:pt x="4036" y="4887"/>
                      <a:pt x="1906" y="255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4784068" y="4578465"/>
                <a:ext cx="460872" cy="706552"/>
              </a:xfrm>
              <a:custGeom>
                <a:avLst/>
                <a:gdLst/>
                <a:ahLst/>
                <a:cxnLst/>
                <a:rect l="l" t="t" r="r" b="b"/>
                <a:pathLst>
                  <a:path w="23460" h="35966" extrusionOk="0">
                    <a:moveTo>
                      <a:pt x="703" y="1"/>
                    </a:moveTo>
                    <a:cubicBezTo>
                      <a:pt x="477" y="3309"/>
                      <a:pt x="1" y="6417"/>
                      <a:pt x="201" y="9675"/>
                    </a:cubicBezTo>
                    <a:cubicBezTo>
                      <a:pt x="427" y="12933"/>
                      <a:pt x="1078" y="16166"/>
                      <a:pt x="2532" y="18898"/>
                    </a:cubicBezTo>
                    <a:cubicBezTo>
                      <a:pt x="4412" y="22432"/>
                      <a:pt x="7469" y="24913"/>
                      <a:pt x="10753" y="26693"/>
                    </a:cubicBezTo>
                    <a:cubicBezTo>
                      <a:pt x="12958" y="27871"/>
                      <a:pt x="15264" y="28748"/>
                      <a:pt x="17344" y="30151"/>
                    </a:cubicBezTo>
                    <a:cubicBezTo>
                      <a:pt x="19424" y="31555"/>
                      <a:pt x="21755" y="33309"/>
                      <a:pt x="22457" y="35966"/>
                    </a:cubicBezTo>
                    <a:cubicBezTo>
                      <a:pt x="22532" y="35891"/>
                      <a:pt x="22607" y="35841"/>
                      <a:pt x="22683" y="35765"/>
                    </a:cubicBezTo>
                    <a:cubicBezTo>
                      <a:pt x="23460" y="33159"/>
                      <a:pt x="23159" y="30151"/>
                      <a:pt x="22081" y="27745"/>
                    </a:cubicBezTo>
                    <a:cubicBezTo>
                      <a:pt x="20627" y="24537"/>
                      <a:pt x="18021" y="22232"/>
                      <a:pt x="15314" y="20302"/>
                    </a:cubicBezTo>
                    <a:cubicBezTo>
                      <a:pt x="12607" y="18397"/>
                      <a:pt x="9725" y="16743"/>
                      <a:pt x="7319" y="14387"/>
                    </a:cubicBezTo>
                    <a:cubicBezTo>
                      <a:pt x="3710" y="10853"/>
                      <a:pt x="1354" y="5690"/>
                      <a:pt x="803" y="151"/>
                    </a:cubicBezTo>
                    <a:cubicBezTo>
                      <a:pt x="778" y="101"/>
                      <a:pt x="728" y="51"/>
                      <a:pt x="703"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5295624" y="4539077"/>
                <a:ext cx="21197" cy="73394"/>
              </a:xfrm>
              <a:custGeom>
                <a:avLst/>
                <a:gdLst/>
                <a:ahLst/>
                <a:cxnLst/>
                <a:rect l="l" t="t" r="r" b="b"/>
                <a:pathLst>
                  <a:path w="1079" h="3736" extrusionOk="0">
                    <a:moveTo>
                      <a:pt x="1" y="1"/>
                    </a:moveTo>
                    <a:lnTo>
                      <a:pt x="1" y="1"/>
                    </a:lnTo>
                    <a:cubicBezTo>
                      <a:pt x="51" y="652"/>
                      <a:pt x="227" y="1279"/>
                      <a:pt x="377" y="1906"/>
                    </a:cubicBezTo>
                    <a:cubicBezTo>
                      <a:pt x="527" y="2507"/>
                      <a:pt x="703" y="3134"/>
                      <a:pt x="978" y="3735"/>
                    </a:cubicBezTo>
                    <a:cubicBezTo>
                      <a:pt x="1079" y="3058"/>
                      <a:pt x="978" y="2407"/>
                      <a:pt x="828" y="1780"/>
                    </a:cubicBezTo>
                    <a:cubicBezTo>
                      <a:pt x="653" y="1154"/>
                      <a:pt x="402" y="52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5264624" y="4478040"/>
                <a:ext cx="12809" cy="35459"/>
              </a:xfrm>
              <a:custGeom>
                <a:avLst/>
                <a:gdLst/>
                <a:ahLst/>
                <a:cxnLst/>
                <a:rect l="l" t="t" r="r" b="b"/>
                <a:pathLst>
                  <a:path w="652" h="1805" extrusionOk="0">
                    <a:moveTo>
                      <a:pt x="100" y="0"/>
                    </a:moveTo>
                    <a:cubicBezTo>
                      <a:pt x="0" y="351"/>
                      <a:pt x="25" y="677"/>
                      <a:pt x="100" y="977"/>
                    </a:cubicBezTo>
                    <a:cubicBezTo>
                      <a:pt x="175" y="1253"/>
                      <a:pt x="301" y="1554"/>
                      <a:pt x="551" y="1805"/>
                    </a:cubicBezTo>
                    <a:cubicBezTo>
                      <a:pt x="652" y="1454"/>
                      <a:pt x="627" y="1153"/>
                      <a:pt x="551" y="852"/>
                    </a:cubicBezTo>
                    <a:cubicBezTo>
                      <a:pt x="476" y="551"/>
                      <a:pt x="351" y="276"/>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5255254" y="4549430"/>
                <a:ext cx="13319" cy="42846"/>
              </a:xfrm>
              <a:custGeom>
                <a:avLst/>
                <a:gdLst/>
                <a:ahLst/>
                <a:cxnLst/>
                <a:rect l="l" t="t" r="r" b="b"/>
                <a:pathLst>
                  <a:path w="678" h="2181" extrusionOk="0">
                    <a:moveTo>
                      <a:pt x="26" y="0"/>
                    </a:moveTo>
                    <a:cubicBezTo>
                      <a:pt x="1" y="426"/>
                      <a:pt x="51" y="777"/>
                      <a:pt x="126" y="1128"/>
                    </a:cubicBezTo>
                    <a:cubicBezTo>
                      <a:pt x="201" y="1479"/>
                      <a:pt x="302" y="1830"/>
                      <a:pt x="502" y="2181"/>
                    </a:cubicBezTo>
                    <a:cubicBezTo>
                      <a:pt x="678" y="1805"/>
                      <a:pt x="652" y="1404"/>
                      <a:pt x="577" y="1028"/>
                    </a:cubicBezTo>
                    <a:cubicBezTo>
                      <a:pt x="502" y="652"/>
                      <a:pt x="327" y="276"/>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5246394" y="4634100"/>
                <a:ext cx="14302" cy="51234"/>
              </a:xfrm>
              <a:custGeom>
                <a:avLst/>
                <a:gdLst/>
                <a:ahLst/>
                <a:cxnLst/>
                <a:rect l="l" t="t" r="r" b="b"/>
                <a:pathLst>
                  <a:path w="728" h="2608" extrusionOk="0">
                    <a:moveTo>
                      <a:pt x="76" y="1"/>
                    </a:moveTo>
                    <a:cubicBezTo>
                      <a:pt x="1" y="477"/>
                      <a:pt x="51" y="928"/>
                      <a:pt x="126" y="1354"/>
                    </a:cubicBezTo>
                    <a:cubicBezTo>
                      <a:pt x="251" y="1780"/>
                      <a:pt x="377" y="2206"/>
                      <a:pt x="652" y="2607"/>
                    </a:cubicBezTo>
                    <a:cubicBezTo>
                      <a:pt x="728" y="2131"/>
                      <a:pt x="677" y="1680"/>
                      <a:pt x="602" y="1254"/>
                    </a:cubicBezTo>
                    <a:cubicBezTo>
                      <a:pt x="477" y="828"/>
                      <a:pt x="352" y="402"/>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5220305" y="4539077"/>
                <a:ext cx="10844" cy="39408"/>
              </a:xfrm>
              <a:custGeom>
                <a:avLst/>
                <a:gdLst/>
                <a:ahLst/>
                <a:cxnLst/>
                <a:rect l="l" t="t" r="r" b="b"/>
                <a:pathLst>
                  <a:path w="552" h="2006" extrusionOk="0">
                    <a:moveTo>
                      <a:pt x="126" y="1"/>
                    </a:moveTo>
                    <a:cubicBezTo>
                      <a:pt x="0" y="352"/>
                      <a:pt x="0" y="703"/>
                      <a:pt x="51" y="1028"/>
                    </a:cubicBezTo>
                    <a:cubicBezTo>
                      <a:pt x="101" y="1354"/>
                      <a:pt x="201" y="1680"/>
                      <a:pt x="426" y="2006"/>
                    </a:cubicBezTo>
                    <a:cubicBezTo>
                      <a:pt x="552" y="1630"/>
                      <a:pt x="552" y="1304"/>
                      <a:pt x="502" y="953"/>
                    </a:cubicBezTo>
                    <a:cubicBezTo>
                      <a:pt x="452" y="627"/>
                      <a:pt x="351" y="302"/>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5288749" y="4642469"/>
                <a:ext cx="9862" cy="31039"/>
              </a:xfrm>
              <a:custGeom>
                <a:avLst/>
                <a:gdLst/>
                <a:ahLst/>
                <a:cxnLst/>
                <a:rect l="l" t="t" r="r" b="b"/>
                <a:pathLst>
                  <a:path w="502" h="1580" extrusionOk="0">
                    <a:moveTo>
                      <a:pt x="176" y="1"/>
                    </a:moveTo>
                    <a:cubicBezTo>
                      <a:pt x="25" y="277"/>
                      <a:pt x="0" y="552"/>
                      <a:pt x="25" y="828"/>
                    </a:cubicBezTo>
                    <a:cubicBezTo>
                      <a:pt x="50" y="1079"/>
                      <a:pt x="125" y="1354"/>
                      <a:pt x="326" y="1580"/>
                    </a:cubicBezTo>
                    <a:cubicBezTo>
                      <a:pt x="501" y="1304"/>
                      <a:pt x="501" y="1029"/>
                      <a:pt x="476" y="778"/>
                    </a:cubicBezTo>
                    <a:cubicBezTo>
                      <a:pt x="451" y="502"/>
                      <a:pt x="376" y="252"/>
                      <a:pt x="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5205532" y="4624258"/>
                <a:ext cx="9862" cy="46794"/>
              </a:xfrm>
              <a:custGeom>
                <a:avLst/>
                <a:gdLst/>
                <a:ahLst/>
                <a:cxnLst/>
                <a:rect l="l" t="t" r="r" b="b"/>
                <a:pathLst>
                  <a:path w="502" h="2382" extrusionOk="0">
                    <a:moveTo>
                      <a:pt x="151" y="1"/>
                    </a:moveTo>
                    <a:cubicBezTo>
                      <a:pt x="0" y="402"/>
                      <a:pt x="0" y="803"/>
                      <a:pt x="26" y="1204"/>
                    </a:cubicBezTo>
                    <a:cubicBezTo>
                      <a:pt x="51" y="1605"/>
                      <a:pt x="126" y="2006"/>
                      <a:pt x="351" y="2382"/>
                    </a:cubicBezTo>
                    <a:cubicBezTo>
                      <a:pt x="502" y="1981"/>
                      <a:pt x="502" y="1580"/>
                      <a:pt x="477" y="1179"/>
                    </a:cubicBezTo>
                    <a:cubicBezTo>
                      <a:pt x="452" y="778"/>
                      <a:pt x="376" y="377"/>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5213901" y="4450458"/>
                <a:ext cx="12337" cy="39899"/>
              </a:xfrm>
              <a:custGeom>
                <a:avLst/>
                <a:gdLst/>
                <a:ahLst/>
                <a:cxnLst/>
                <a:rect l="l" t="t" r="r" b="b"/>
                <a:pathLst>
                  <a:path w="628" h="2031" extrusionOk="0">
                    <a:moveTo>
                      <a:pt x="101" y="1"/>
                    </a:moveTo>
                    <a:cubicBezTo>
                      <a:pt x="1" y="376"/>
                      <a:pt x="26" y="727"/>
                      <a:pt x="76" y="1078"/>
                    </a:cubicBezTo>
                    <a:cubicBezTo>
                      <a:pt x="151" y="1404"/>
                      <a:pt x="276" y="1730"/>
                      <a:pt x="527" y="2031"/>
                    </a:cubicBezTo>
                    <a:cubicBezTo>
                      <a:pt x="627" y="1680"/>
                      <a:pt x="602" y="1329"/>
                      <a:pt x="552" y="978"/>
                    </a:cubicBezTo>
                    <a:cubicBezTo>
                      <a:pt x="477" y="652"/>
                      <a:pt x="351" y="30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5181899" y="4498707"/>
                <a:ext cx="11335" cy="36952"/>
              </a:xfrm>
              <a:custGeom>
                <a:avLst/>
                <a:gdLst/>
                <a:ahLst/>
                <a:cxnLst/>
                <a:rect l="l" t="t" r="r" b="b"/>
                <a:pathLst>
                  <a:path w="577" h="1881" extrusionOk="0">
                    <a:moveTo>
                      <a:pt x="126" y="1"/>
                    </a:moveTo>
                    <a:cubicBezTo>
                      <a:pt x="0" y="352"/>
                      <a:pt x="0" y="677"/>
                      <a:pt x="51" y="978"/>
                    </a:cubicBezTo>
                    <a:cubicBezTo>
                      <a:pt x="101" y="1304"/>
                      <a:pt x="201" y="1605"/>
                      <a:pt x="452" y="1880"/>
                    </a:cubicBezTo>
                    <a:cubicBezTo>
                      <a:pt x="577" y="1555"/>
                      <a:pt x="552" y="1229"/>
                      <a:pt x="502" y="903"/>
                    </a:cubicBezTo>
                    <a:cubicBezTo>
                      <a:pt x="452" y="602"/>
                      <a:pt x="351" y="276"/>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5483705" y="4586343"/>
                <a:ext cx="9881" cy="48779"/>
              </a:xfrm>
              <a:custGeom>
                <a:avLst/>
                <a:gdLst/>
                <a:ahLst/>
                <a:cxnLst/>
                <a:rect l="l" t="t" r="r" b="b"/>
                <a:pathLst>
                  <a:path w="503" h="2483" extrusionOk="0">
                    <a:moveTo>
                      <a:pt x="151" y="1"/>
                    </a:moveTo>
                    <a:cubicBezTo>
                      <a:pt x="1" y="427"/>
                      <a:pt x="1" y="828"/>
                      <a:pt x="26" y="1254"/>
                    </a:cubicBezTo>
                    <a:cubicBezTo>
                      <a:pt x="51" y="1680"/>
                      <a:pt x="126" y="2081"/>
                      <a:pt x="327" y="2482"/>
                    </a:cubicBezTo>
                    <a:cubicBezTo>
                      <a:pt x="477" y="2056"/>
                      <a:pt x="502" y="1630"/>
                      <a:pt x="477" y="1229"/>
                    </a:cubicBezTo>
                    <a:cubicBezTo>
                      <a:pt x="452" y="803"/>
                      <a:pt x="377" y="4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5471408" y="4509551"/>
                <a:ext cx="9862" cy="31019"/>
              </a:xfrm>
              <a:custGeom>
                <a:avLst/>
                <a:gdLst/>
                <a:ahLst/>
                <a:cxnLst/>
                <a:rect l="l" t="t" r="r" b="b"/>
                <a:pathLst>
                  <a:path w="502" h="1579" extrusionOk="0">
                    <a:moveTo>
                      <a:pt x="176" y="0"/>
                    </a:moveTo>
                    <a:cubicBezTo>
                      <a:pt x="25" y="276"/>
                      <a:pt x="0" y="551"/>
                      <a:pt x="25" y="827"/>
                    </a:cubicBezTo>
                    <a:cubicBezTo>
                      <a:pt x="76" y="1078"/>
                      <a:pt x="126" y="1353"/>
                      <a:pt x="351" y="1579"/>
                    </a:cubicBezTo>
                    <a:cubicBezTo>
                      <a:pt x="502" y="1303"/>
                      <a:pt x="502" y="1028"/>
                      <a:pt x="502" y="777"/>
                    </a:cubicBezTo>
                    <a:cubicBezTo>
                      <a:pt x="452" y="501"/>
                      <a:pt x="376" y="251"/>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5452706" y="4568623"/>
                <a:ext cx="9371" cy="33004"/>
              </a:xfrm>
              <a:custGeom>
                <a:avLst/>
                <a:gdLst/>
                <a:ahLst/>
                <a:cxnLst/>
                <a:rect l="l" t="t" r="r" b="b"/>
                <a:pathLst>
                  <a:path w="477" h="1680" extrusionOk="0">
                    <a:moveTo>
                      <a:pt x="276" y="1"/>
                    </a:moveTo>
                    <a:cubicBezTo>
                      <a:pt x="75" y="276"/>
                      <a:pt x="25" y="552"/>
                      <a:pt x="25" y="828"/>
                    </a:cubicBezTo>
                    <a:cubicBezTo>
                      <a:pt x="0" y="1103"/>
                      <a:pt x="50" y="1404"/>
                      <a:pt x="226" y="1680"/>
                    </a:cubicBezTo>
                    <a:cubicBezTo>
                      <a:pt x="401" y="1404"/>
                      <a:pt x="451" y="1128"/>
                      <a:pt x="476" y="853"/>
                    </a:cubicBezTo>
                    <a:cubicBezTo>
                      <a:pt x="476" y="577"/>
                      <a:pt x="451" y="301"/>
                      <a:pt x="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5510305" y="4567150"/>
                <a:ext cx="10353" cy="36952"/>
              </a:xfrm>
              <a:custGeom>
                <a:avLst/>
                <a:gdLst/>
                <a:ahLst/>
                <a:cxnLst/>
                <a:rect l="l" t="t" r="r" b="b"/>
                <a:pathLst>
                  <a:path w="527" h="1881" extrusionOk="0">
                    <a:moveTo>
                      <a:pt x="151" y="0"/>
                    </a:moveTo>
                    <a:cubicBezTo>
                      <a:pt x="0" y="351"/>
                      <a:pt x="0" y="652"/>
                      <a:pt x="25" y="978"/>
                    </a:cubicBezTo>
                    <a:cubicBezTo>
                      <a:pt x="76" y="1279"/>
                      <a:pt x="151" y="1579"/>
                      <a:pt x="376" y="1880"/>
                    </a:cubicBezTo>
                    <a:cubicBezTo>
                      <a:pt x="527" y="1554"/>
                      <a:pt x="527" y="1228"/>
                      <a:pt x="502" y="928"/>
                    </a:cubicBezTo>
                    <a:cubicBezTo>
                      <a:pt x="451" y="602"/>
                      <a:pt x="376" y="30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5471408" y="4682368"/>
                <a:ext cx="9862" cy="33495"/>
              </a:xfrm>
              <a:custGeom>
                <a:avLst/>
                <a:gdLst/>
                <a:ahLst/>
                <a:cxnLst/>
                <a:rect l="l" t="t" r="r" b="b"/>
                <a:pathLst>
                  <a:path w="502" h="1705" extrusionOk="0">
                    <a:moveTo>
                      <a:pt x="126" y="0"/>
                    </a:moveTo>
                    <a:cubicBezTo>
                      <a:pt x="0" y="326"/>
                      <a:pt x="0" y="602"/>
                      <a:pt x="25" y="877"/>
                    </a:cubicBezTo>
                    <a:cubicBezTo>
                      <a:pt x="51" y="1153"/>
                      <a:pt x="101" y="1404"/>
                      <a:pt x="276" y="1704"/>
                    </a:cubicBezTo>
                    <a:cubicBezTo>
                      <a:pt x="477" y="1429"/>
                      <a:pt x="502" y="1128"/>
                      <a:pt x="502" y="827"/>
                    </a:cubicBezTo>
                    <a:cubicBezTo>
                      <a:pt x="452" y="526"/>
                      <a:pt x="376" y="226"/>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5445319" y="4630662"/>
                <a:ext cx="9371" cy="29566"/>
              </a:xfrm>
              <a:custGeom>
                <a:avLst/>
                <a:gdLst/>
                <a:ahLst/>
                <a:cxnLst/>
                <a:rect l="l" t="t" r="r" b="b"/>
                <a:pathLst>
                  <a:path w="477" h="1505" extrusionOk="0">
                    <a:moveTo>
                      <a:pt x="251" y="0"/>
                    </a:moveTo>
                    <a:cubicBezTo>
                      <a:pt x="50" y="251"/>
                      <a:pt x="25" y="502"/>
                      <a:pt x="0" y="752"/>
                    </a:cubicBezTo>
                    <a:cubicBezTo>
                      <a:pt x="25" y="1003"/>
                      <a:pt x="50" y="1254"/>
                      <a:pt x="251" y="1504"/>
                    </a:cubicBezTo>
                    <a:cubicBezTo>
                      <a:pt x="426" y="1254"/>
                      <a:pt x="476" y="1003"/>
                      <a:pt x="476" y="752"/>
                    </a:cubicBezTo>
                    <a:cubicBezTo>
                      <a:pt x="476" y="502"/>
                      <a:pt x="426" y="251"/>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5504392" y="4661682"/>
                <a:ext cx="9371" cy="43337"/>
              </a:xfrm>
              <a:custGeom>
                <a:avLst/>
                <a:gdLst/>
                <a:ahLst/>
                <a:cxnLst/>
                <a:rect l="l" t="t" r="r" b="b"/>
                <a:pathLst>
                  <a:path w="477" h="2206" extrusionOk="0">
                    <a:moveTo>
                      <a:pt x="201" y="0"/>
                    </a:moveTo>
                    <a:cubicBezTo>
                      <a:pt x="26" y="376"/>
                      <a:pt x="1" y="727"/>
                      <a:pt x="1" y="1103"/>
                    </a:cubicBezTo>
                    <a:cubicBezTo>
                      <a:pt x="26" y="1479"/>
                      <a:pt x="51" y="1830"/>
                      <a:pt x="251" y="2206"/>
                    </a:cubicBezTo>
                    <a:cubicBezTo>
                      <a:pt x="427" y="1830"/>
                      <a:pt x="477" y="1454"/>
                      <a:pt x="477" y="1103"/>
                    </a:cubicBezTo>
                    <a:cubicBezTo>
                      <a:pt x="452" y="727"/>
                      <a:pt x="402" y="376"/>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5528516" y="4633609"/>
                <a:ext cx="9862" cy="26128"/>
              </a:xfrm>
              <a:custGeom>
                <a:avLst/>
                <a:gdLst/>
                <a:ahLst/>
                <a:cxnLst/>
                <a:rect l="l" t="t" r="r" b="b"/>
                <a:pathLst>
                  <a:path w="502" h="1330" extrusionOk="0">
                    <a:moveTo>
                      <a:pt x="201" y="1"/>
                    </a:moveTo>
                    <a:cubicBezTo>
                      <a:pt x="26" y="251"/>
                      <a:pt x="1" y="477"/>
                      <a:pt x="26" y="703"/>
                    </a:cubicBezTo>
                    <a:cubicBezTo>
                      <a:pt x="51" y="903"/>
                      <a:pt x="101" y="1129"/>
                      <a:pt x="301" y="1329"/>
                    </a:cubicBezTo>
                    <a:cubicBezTo>
                      <a:pt x="477" y="1104"/>
                      <a:pt x="502" y="878"/>
                      <a:pt x="477" y="652"/>
                    </a:cubicBezTo>
                    <a:cubicBezTo>
                      <a:pt x="452" y="427"/>
                      <a:pt x="402" y="226"/>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5446793" y="4509040"/>
                <a:ext cx="9371" cy="28583"/>
              </a:xfrm>
              <a:custGeom>
                <a:avLst/>
                <a:gdLst/>
                <a:ahLst/>
                <a:cxnLst/>
                <a:rect l="l" t="t" r="r" b="b"/>
                <a:pathLst>
                  <a:path w="477" h="1455" extrusionOk="0">
                    <a:moveTo>
                      <a:pt x="201" y="1"/>
                    </a:moveTo>
                    <a:cubicBezTo>
                      <a:pt x="25" y="252"/>
                      <a:pt x="0" y="502"/>
                      <a:pt x="0" y="728"/>
                    </a:cubicBezTo>
                    <a:cubicBezTo>
                      <a:pt x="25" y="978"/>
                      <a:pt x="75" y="1229"/>
                      <a:pt x="276" y="1455"/>
                    </a:cubicBezTo>
                    <a:cubicBezTo>
                      <a:pt x="451" y="1204"/>
                      <a:pt x="476" y="953"/>
                      <a:pt x="476" y="703"/>
                    </a:cubicBezTo>
                    <a:cubicBezTo>
                      <a:pt x="451" y="477"/>
                      <a:pt x="401" y="227"/>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5418229" y="4517428"/>
                <a:ext cx="10353" cy="30528"/>
              </a:xfrm>
              <a:custGeom>
                <a:avLst/>
                <a:gdLst/>
                <a:ahLst/>
                <a:cxnLst/>
                <a:rect l="l" t="t" r="r" b="b"/>
                <a:pathLst>
                  <a:path w="527" h="1554" extrusionOk="0">
                    <a:moveTo>
                      <a:pt x="176" y="0"/>
                    </a:moveTo>
                    <a:cubicBezTo>
                      <a:pt x="26" y="276"/>
                      <a:pt x="1" y="551"/>
                      <a:pt x="26" y="802"/>
                    </a:cubicBezTo>
                    <a:cubicBezTo>
                      <a:pt x="76" y="1053"/>
                      <a:pt x="126" y="1303"/>
                      <a:pt x="351" y="1554"/>
                    </a:cubicBezTo>
                    <a:cubicBezTo>
                      <a:pt x="502" y="1278"/>
                      <a:pt x="527" y="1003"/>
                      <a:pt x="502" y="752"/>
                    </a:cubicBezTo>
                    <a:cubicBezTo>
                      <a:pt x="452" y="501"/>
                      <a:pt x="377" y="226"/>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5352261" y="4087105"/>
                <a:ext cx="9862" cy="35459"/>
              </a:xfrm>
              <a:custGeom>
                <a:avLst/>
                <a:gdLst/>
                <a:ahLst/>
                <a:cxnLst/>
                <a:rect l="l" t="t" r="r" b="b"/>
                <a:pathLst>
                  <a:path w="502" h="1805" extrusionOk="0">
                    <a:moveTo>
                      <a:pt x="226" y="0"/>
                    </a:moveTo>
                    <a:cubicBezTo>
                      <a:pt x="50" y="301"/>
                      <a:pt x="0" y="602"/>
                      <a:pt x="25" y="927"/>
                    </a:cubicBezTo>
                    <a:cubicBezTo>
                      <a:pt x="50" y="1228"/>
                      <a:pt x="126" y="1529"/>
                      <a:pt x="326" y="1805"/>
                    </a:cubicBezTo>
                    <a:cubicBezTo>
                      <a:pt x="476" y="1479"/>
                      <a:pt x="501" y="1203"/>
                      <a:pt x="476" y="902"/>
                    </a:cubicBezTo>
                    <a:cubicBezTo>
                      <a:pt x="451" y="602"/>
                      <a:pt x="401" y="301"/>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5371454" y="4054612"/>
                <a:ext cx="9862" cy="40390"/>
              </a:xfrm>
              <a:custGeom>
                <a:avLst/>
                <a:gdLst/>
                <a:ahLst/>
                <a:cxnLst/>
                <a:rect l="l" t="t" r="r" b="b"/>
                <a:pathLst>
                  <a:path w="502" h="2056" extrusionOk="0">
                    <a:moveTo>
                      <a:pt x="151" y="0"/>
                    </a:moveTo>
                    <a:cubicBezTo>
                      <a:pt x="1" y="351"/>
                      <a:pt x="1" y="702"/>
                      <a:pt x="26" y="1053"/>
                    </a:cubicBezTo>
                    <a:cubicBezTo>
                      <a:pt x="51" y="1378"/>
                      <a:pt x="126" y="1729"/>
                      <a:pt x="326" y="2055"/>
                    </a:cubicBezTo>
                    <a:cubicBezTo>
                      <a:pt x="477" y="1704"/>
                      <a:pt x="502" y="1353"/>
                      <a:pt x="477" y="1003"/>
                    </a:cubicBezTo>
                    <a:cubicBezTo>
                      <a:pt x="452" y="652"/>
                      <a:pt x="377" y="326"/>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5349294" y="4163406"/>
                <a:ext cx="10373" cy="37934"/>
              </a:xfrm>
              <a:custGeom>
                <a:avLst/>
                <a:gdLst/>
                <a:ahLst/>
                <a:cxnLst/>
                <a:rect l="l" t="t" r="r" b="b"/>
                <a:pathLst>
                  <a:path w="528" h="1931" extrusionOk="0">
                    <a:moveTo>
                      <a:pt x="151" y="1"/>
                    </a:moveTo>
                    <a:cubicBezTo>
                      <a:pt x="1" y="352"/>
                      <a:pt x="1" y="678"/>
                      <a:pt x="26" y="1003"/>
                    </a:cubicBezTo>
                    <a:cubicBezTo>
                      <a:pt x="76" y="1329"/>
                      <a:pt x="151" y="1630"/>
                      <a:pt x="377" y="1931"/>
                    </a:cubicBezTo>
                    <a:cubicBezTo>
                      <a:pt x="527" y="1605"/>
                      <a:pt x="527" y="1279"/>
                      <a:pt x="502" y="953"/>
                    </a:cubicBezTo>
                    <a:cubicBezTo>
                      <a:pt x="452" y="627"/>
                      <a:pt x="377" y="3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5379332" y="4157021"/>
                <a:ext cx="9862" cy="43337"/>
              </a:xfrm>
              <a:custGeom>
                <a:avLst/>
                <a:gdLst/>
                <a:ahLst/>
                <a:cxnLst/>
                <a:rect l="l" t="t" r="r" b="b"/>
                <a:pathLst>
                  <a:path w="502" h="2206" extrusionOk="0">
                    <a:moveTo>
                      <a:pt x="151" y="0"/>
                    </a:moveTo>
                    <a:cubicBezTo>
                      <a:pt x="1" y="376"/>
                      <a:pt x="1" y="752"/>
                      <a:pt x="26" y="1128"/>
                    </a:cubicBezTo>
                    <a:cubicBezTo>
                      <a:pt x="51" y="1479"/>
                      <a:pt x="126" y="1855"/>
                      <a:pt x="352" y="2206"/>
                    </a:cubicBezTo>
                    <a:cubicBezTo>
                      <a:pt x="502" y="1805"/>
                      <a:pt x="502" y="1454"/>
                      <a:pt x="477" y="1078"/>
                    </a:cubicBezTo>
                    <a:cubicBezTo>
                      <a:pt x="452" y="702"/>
                      <a:pt x="377" y="35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5337979" y="4899975"/>
                <a:ext cx="11335" cy="56656"/>
              </a:xfrm>
              <a:custGeom>
                <a:avLst/>
                <a:gdLst/>
                <a:ahLst/>
                <a:cxnLst/>
                <a:rect l="l" t="t" r="r" b="b"/>
                <a:pathLst>
                  <a:path w="577" h="2884" extrusionOk="0">
                    <a:moveTo>
                      <a:pt x="301" y="1"/>
                    </a:moveTo>
                    <a:cubicBezTo>
                      <a:pt x="151" y="502"/>
                      <a:pt x="126" y="953"/>
                      <a:pt x="76" y="1429"/>
                    </a:cubicBezTo>
                    <a:cubicBezTo>
                      <a:pt x="25" y="1906"/>
                      <a:pt x="0" y="2357"/>
                      <a:pt x="51" y="2883"/>
                    </a:cubicBezTo>
                    <a:cubicBezTo>
                      <a:pt x="351" y="2457"/>
                      <a:pt x="477" y="1956"/>
                      <a:pt x="527" y="1480"/>
                    </a:cubicBezTo>
                    <a:cubicBezTo>
                      <a:pt x="577" y="978"/>
                      <a:pt x="527" y="477"/>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5315819" y="4883729"/>
                <a:ext cx="9371" cy="41392"/>
              </a:xfrm>
              <a:custGeom>
                <a:avLst/>
                <a:gdLst/>
                <a:ahLst/>
                <a:cxnLst/>
                <a:rect l="l" t="t" r="r" b="b"/>
                <a:pathLst>
                  <a:path w="477" h="2107" extrusionOk="0">
                    <a:moveTo>
                      <a:pt x="226" y="1"/>
                    </a:moveTo>
                    <a:cubicBezTo>
                      <a:pt x="51" y="377"/>
                      <a:pt x="1" y="728"/>
                      <a:pt x="1" y="1053"/>
                    </a:cubicBezTo>
                    <a:cubicBezTo>
                      <a:pt x="26" y="1404"/>
                      <a:pt x="76" y="1755"/>
                      <a:pt x="251" y="2106"/>
                    </a:cubicBezTo>
                    <a:cubicBezTo>
                      <a:pt x="427" y="1755"/>
                      <a:pt x="477" y="1404"/>
                      <a:pt x="477" y="1053"/>
                    </a:cubicBezTo>
                    <a:cubicBezTo>
                      <a:pt x="452" y="703"/>
                      <a:pt x="402" y="352"/>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5318275" y="4989105"/>
                <a:ext cx="11355" cy="29546"/>
              </a:xfrm>
              <a:custGeom>
                <a:avLst/>
                <a:gdLst/>
                <a:ahLst/>
                <a:cxnLst/>
                <a:rect l="l" t="t" r="r" b="b"/>
                <a:pathLst>
                  <a:path w="578" h="1504" extrusionOk="0">
                    <a:moveTo>
                      <a:pt x="452" y="0"/>
                    </a:moveTo>
                    <a:cubicBezTo>
                      <a:pt x="201" y="201"/>
                      <a:pt x="126" y="451"/>
                      <a:pt x="51" y="702"/>
                    </a:cubicBezTo>
                    <a:cubicBezTo>
                      <a:pt x="26" y="953"/>
                      <a:pt x="1" y="1203"/>
                      <a:pt x="126" y="1504"/>
                    </a:cubicBezTo>
                    <a:cubicBezTo>
                      <a:pt x="377" y="1278"/>
                      <a:pt x="452" y="1053"/>
                      <a:pt x="527" y="802"/>
                    </a:cubicBezTo>
                    <a:cubicBezTo>
                      <a:pt x="552" y="552"/>
                      <a:pt x="577" y="276"/>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5357172" y="4966454"/>
                <a:ext cx="13319" cy="47286"/>
              </a:xfrm>
              <a:custGeom>
                <a:avLst/>
                <a:gdLst/>
                <a:ahLst/>
                <a:cxnLst/>
                <a:rect l="l" t="t" r="r" b="b"/>
                <a:pathLst>
                  <a:path w="678" h="2407" extrusionOk="0">
                    <a:moveTo>
                      <a:pt x="552" y="0"/>
                    </a:moveTo>
                    <a:cubicBezTo>
                      <a:pt x="327" y="401"/>
                      <a:pt x="226" y="777"/>
                      <a:pt x="126" y="1178"/>
                    </a:cubicBezTo>
                    <a:cubicBezTo>
                      <a:pt x="51" y="1579"/>
                      <a:pt x="1" y="1980"/>
                      <a:pt x="76" y="2406"/>
                    </a:cubicBezTo>
                    <a:cubicBezTo>
                      <a:pt x="377" y="2055"/>
                      <a:pt x="502" y="1654"/>
                      <a:pt x="577" y="1253"/>
                    </a:cubicBezTo>
                    <a:cubicBezTo>
                      <a:pt x="652" y="852"/>
                      <a:pt x="678" y="426"/>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5304504" y="4956101"/>
                <a:ext cx="8880" cy="25146"/>
              </a:xfrm>
              <a:custGeom>
                <a:avLst/>
                <a:gdLst/>
                <a:ahLst/>
                <a:cxnLst/>
                <a:rect l="l" t="t" r="r" b="b"/>
                <a:pathLst>
                  <a:path w="452" h="1280" extrusionOk="0">
                    <a:moveTo>
                      <a:pt x="251" y="1"/>
                    </a:moveTo>
                    <a:cubicBezTo>
                      <a:pt x="50" y="227"/>
                      <a:pt x="0" y="427"/>
                      <a:pt x="0" y="653"/>
                    </a:cubicBezTo>
                    <a:cubicBezTo>
                      <a:pt x="0" y="853"/>
                      <a:pt x="25" y="1079"/>
                      <a:pt x="201" y="1279"/>
                    </a:cubicBezTo>
                    <a:cubicBezTo>
                      <a:pt x="401" y="1079"/>
                      <a:pt x="451" y="878"/>
                      <a:pt x="451" y="653"/>
                    </a:cubicBezTo>
                    <a:cubicBezTo>
                      <a:pt x="451" y="452"/>
                      <a:pt x="426" y="227"/>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5340435" y="4813321"/>
                <a:ext cx="12828" cy="39899"/>
              </a:xfrm>
              <a:custGeom>
                <a:avLst/>
                <a:gdLst/>
                <a:ahLst/>
                <a:cxnLst/>
                <a:rect l="l" t="t" r="r" b="b"/>
                <a:pathLst>
                  <a:path w="653" h="2031" extrusionOk="0">
                    <a:moveTo>
                      <a:pt x="101" y="1"/>
                    </a:moveTo>
                    <a:cubicBezTo>
                      <a:pt x="1" y="377"/>
                      <a:pt x="26" y="728"/>
                      <a:pt x="101" y="1053"/>
                    </a:cubicBezTo>
                    <a:cubicBezTo>
                      <a:pt x="176" y="1404"/>
                      <a:pt x="276" y="1730"/>
                      <a:pt x="527" y="2031"/>
                    </a:cubicBezTo>
                    <a:cubicBezTo>
                      <a:pt x="652" y="1655"/>
                      <a:pt x="602" y="1304"/>
                      <a:pt x="552" y="978"/>
                    </a:cubicBezTo>
                    <a:cubicBezTo>
                      <a:pt x="477" y="627"/>
                      <a:pt x="352" y="302"/>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5759443" y="4955610"/>
                <a:ext cx="21177" cy="23161"/>
              </a:xfrm>
              <a:custGeom>
                <a:avLst/>
                <a:gdLst/>
                <a:ahLst/>
                <a:cxnLst/>
                <a:rect l="l" t="t" r="r" b="b"/>
                <a:pathLst>
                  <a:path w="1078" h="1179" extrusionOk="0">
                    <a:moveTo>
                      <a:pt x="1078" y="1"/>
                    </a:moveTo>
                    <a:cubicBezTo>
                      <a:pt x="777" y="101"/>
                      <a:pt x="602" y="277"/>
                      <a:pt x="401" y="452"/>
                    </a:cubicBezTo>
                    <a:cubicBezTo>
                      <a:pt x="226" y="653"/>
                      <a:pt x="75" y="853"/>
                      <a:pt x="0" y="1179"/>
                    </a:cubicBezTo>
                    <a:cubicBezTo>
                      <a:pt x="326" y="1154"/>
                      <a:pt x="552" y="978"/>
                      <a:pt x="752" y="778"/>
                    </a:cubicBezTo>
                    <a:cubicBezTo>
                      <a:pt x="927" y="577"/>
                      <a:pt x="1078" y="327"/>
                      <a:pt x="10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5774216" y="4916163"/>
                <a:ext cx="26108" cy="16836"/>
              </a:xfrm>
              <a:custGeom>
                <a:avLst/>
                <a:gdLst/>
                <a:ahLst/>
                <a:cxnLst/>
                <a:rect l="l" t="t" r="r" b="b"/>
                <a:pathLst>
                  <a:path w="1329" h="857" extrusionOk="0">
                    <a:moveTo>
                      <a:pt x="1245" y="1"/>
                    </a:moveTo>
                    <a:cubicBezTo>
                      <a:pt x="959" y="1"/>
                      <a:pt x="732" y="115"/>
                      <a:pt x="526" y="229"/>
                    </a:cubicBezTo>
                    <a:cubicBezTo>
                      <a:pt x="326" y="380"/>
                      <a:pt x="125" y="555"/>
                      <a:pt x="0" y="856"/>
                    </a:cubicBezTo>
                    <a:cubicBezTo>
                      <a:pt x="326" y="856"/>
                      <a:pt x="576" y="756"/>
                      <a:pt x="802" y="630"/>
                    </a:cubicBezTo>
                    <a:cubicBezTo>
                      <a:pt x="1003" y="480"/>
                      <a:pt x="1203" y="305"/>
                      <a:pt x="1328" y="4"/>
                    </a:cubicBezTo>
                    <a:cubicBezTo>
                      <a:pt x="1300" y="2"/>
                      <a:pt x="1272" y="1"/>
                      <a:pt x="1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5740721" y="4946259"/>
                <a:ext cx="14793" cy="16757"/>
              </a:xfrm>
              <a:custGeom>
                <a:avLst/>
                <a:gdLst/>
                <a:ahLst/>
                <a:cxnLst/>
                <a:rect l="l" t="t" r="r" b="b"/>
                <a:pathLst>
                  <a:path w="753" h="853" extrusionOk="0">
                    <a:moveTo>
                      <a:pt x="728" y="1"/>
                    </a:moveTo>
                    <a:lnTo>
                      <a:pt x="728" y="1"/>
                    </a:lnTo>
                    <a:cubicBezTo>
                      <a:pt x="477" y="26"/>
                      <a:pt x="327" y="151"/>
                      <a:pt x="201" y="276"/>
                    </a:cubicBezTo>
                    <a:cubicBezTo>
                      <a:pt x="76" y="427"/>
                      <a:pt x="1" y="577"/>
                      <a:pt x="26" y="853"/>
                    </a:cubicBezTo>
                    <a:cubicBezTo>
                      <a:pt x="276" y="828"/>
                      <a:pt x="427" y="702"/>
                      <a:pt x="552" y="577"/>
                    </a:cubicBezTo>
                    <a:cubicBezTo>
                      <a:pt x="677" y="427"/>
                      <a:pt x="753" y="276"/>
                      <a:pt x="7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5723001" y="4991560"/>
                <a:ext cx="14793" cy="14793"/>
              </a:xfrm>
              <a:custGeom>
                <a:avLst/>
                <a:gdLst/>
                <a:ahLst/>
                <a:cxnLst/>
                <a:rect l="l" t="t" r="r" b="b"/>
                <a:pathLst>
                  <a:path w="753" h="753" extrusionOk="0">
                    <a:moveTo>
                      <a:pt x="752" y="1"/>
                    </a:moveTo>
                    <a:cubicBezTo>
                      <a:pt x="502" y="1"/>
                      <a:pt x="326" y="101"/>
                      <a:pt x="201" y="201"/>
                    </a:cubicBezTo>
                    <a:cubicBezTo>
                      <a:pt x="101" y="351"/>
                      <a:pt x="0" y="502"/>
                      <a:pt x="0" y="752"/>
                    </a:cubicBezTo>
                    <a:cubicBezTo>
                      <a:pt x="251" y="752"/>
                      <a:pt x="401" y="652"/>
                      <a:pt x="552" y="552"/>
                    </a:cubicBezTo>
                    <a:cubicBezTo>
                      <a:pt x="652" y="402"/>
                      <a:pt x="752" y="251"/>
                      <a:pt x="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5694929" y="4985156"/>
                <a:ext cx="22179" cy="25617"/>
              </a:xfrm>
              <a:custGeom>
                <a:avLst/>
                <a:gdLst/>
                <a:ahLst/>
                <a:cxnLst/>
                <a:rect l="l" t="t" r="r" b="b"/>
                <a:pathLst>
                  <a:path w="1129" h="1304" extrusionOk="0">
                    <a:moveTo>
                      <a:pt x="1129" y="1"/>
                    </a:moveTo>
                    <a:lnTo>
                      <a:pt x="1129" y="1"/>
                    </a:lnTo>
                    <a:cubicBezTo>
                      <a:pt x="803" y="101"/>
                      <a:pt x="577" y="276"/>
                      <a:pt x="402" y="502"/>
                    </a:cubicBezTo>
                    <a:cubicBezTo>
                      <a:pt x="201" y="702"/>
                      <a:pt x="51" y="953"/>
                      <a:pt x="1" y="1304"/>
                    </a:cubicBezTo>
                    <a:cubicBezTo>
                      <a:pt x="327" y="1204"/>
                      <a:pt x="552" y="1003"/>
                      <a:pt x="753" y="803"/>
                    </a:cubicBezTo>
                    <a:cubicBezTo>
                      <a:pt x="928" y="577"/>
                      <a:pt x="1079" y="327"/>
                      <a:pt x="1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2773497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3"/>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t>Question-to-question  Analysis – Prenatal VS. Postnatal</a:t>
            </a:r>
          </a:p>
        </p:txBody>
      </p:sp>
      <p:grpSp>
        <p:nvGrpSpPr>
          <p:cNvPr id="420" name="Google Shape;420;p33"/>
          <p:cNvGrpSpPr/>
          <p:nvPr/>
        </p:nvGrpSpPr>
        <p:grpSpPr>
          <a:xfrm>
            <a:off x="7124007" y="2951018"/>
            <a:ext cx="2565830" cy="3195766"/>
            <a:chOff x="6228735" y="2571740"/>
            <a:chExt cx="3461102" cy="3575044"/>
          </a:xfrm>
        </p:grpSpPr>
        <p:sp>
          <p:nvSpPr>
            <p:cNvPr id="421" name="Google Shape;421;p33"/>
            <p:cNvSpPr/>
            <p:nvPr/>
          </p:nvSpPr>
          <p:spPr>
            <a:xfrm rot="-8323141" flipH="1">
              <a:off x="6741965" y="4029646"/>
              <a:ext cx="1836615" cy="1725718"/>
            </a:xfrm>
            <a:custGeom>
              <a:avLst/>
              <a:gdLst/>
              <a:ahLst/>
              <a:cxnLst/>
              <a:rect l="l" t="t" r="r" b="b"/>
              <a:pathLst>
                <a:path w="42066" h="39526" extrusionOk="0">
                  <a:moveTo>
                    <a:pt x="2930" y="0"/>
                  </a:moveTo>
                  <a:cubicBezTo>
                    <a:pt x="2487" y="0"/>
                    <a:pt x="2071" y="255"/>
                    <a:pt x="1730" y="899"/>
                  </a:cubicBezTo>
                  <a:cubicBezTo>
                    <a:pt x="1178" y="1951"/>
                    <a:pt x="1479" y="3330"/>
                    <a:pt x="1805" y="4407"/>
                  </a:cubicBezTo>
                  <a:cubicBezTo>
                    <a:pt x="2156" y="5560"/>
                    <a:pt x="2732" y="6588"/>
                    <a:pt x="3434" y="7565"/>
                  </a:cubicBezTo>
                  <a:cubicBezTo>
                    <a:pt x="4236" y="8643"/>
                    <a:pt x="5188" y="9646"/>
                    <a:pt x="6241" y="10523"/>
                  </a:cubicBezTo>
                  <a:cubicBezTo>
                    <a:pt x="6767" y="10924"/>
                    <a:pt x="7294" y="11300"/>
                    <a:pt x="7845" y="11651"/>
                  </a:cubicBezTo>
                  <a:cubicBezTo>
                    <a:pt x="8371" y="12001"/>
                    <a:pt x="8973" y="12402"/>
                    <a:pt x="9625" y="12503"/>
                  </a:cubicBezTo>
                  <a:cubicBezTo>
                    <a:pt x="10402" y="13505"/>
                    <a:pt x="11178" y="14508"/>
                    <a:pt x="12006" y="15485"/>
                  </a:cubicBezTo>
                  <a:cubicBezTo>
                    <a:pt x="10279" y="14545"/>
                    <a:pt x="8284" y="14083"/>
                    <a:pt x="6316" y="14083"/>
                  </a:cubicBezTo>
                  <a:cubicBezTo>
                    <a:pt x="5398" y="14083"/>
                    <a:pt x="4486" y="14183"/>
                    <a:pt x="3609" y="14382"/>
                  </a:cubicBezTo>
                  <a:cubicBezTo>
                    <a:pt x="2707" y="14583"/>
                    <a:pt x="0" y="15285"/>
                    <a:pt x="978" y="16738"/>
                  </a:cubicBezTo>
                  <a:cubicBezTo>
                    <a:pt x="1454" y="17415"/>
                    <a:pt x="2381" y="17390"/>
                    <a:pt x="3108" y="17415"/>
                  </a:cubicBezTo>
                  <a:cubicBezTo>
                    <a:pt x="4161" y="17490"/>
                    <a:pt x="5214" y="17540"/>
                    <a:pt x="6266" y="17540"/>
                  </a:cubicBezTo>
                  <a:cubicBezTo>
                    <a:pt x="6453" y="17544"/>
                    <a:pt x="6641" y="17547"/>
                    <a:pt x="6829" y="17547"/>
                  </a:cubicBezTo>
                  <a:cubicBezTo>
                    <a:pt x="7800" y="17547"/>
                    <a:pt x="8780" y="17491"/>
                    <a:pt x="9725" y="17365"/>
                  </a:cubicBezTo>
                  <a:cubicBezTo>
                    <a:pt x="10301" y="17290"/>
                    <a:pt x="10853" y="17189"/>
                    <a:pt x="11404" y="17039"/>
                  </a:cubicBezTo>
                  <a:cubicBezTo>
                    <a:pt x="11905" y="16939"/>
                    <a:pt x="12457" y="16814"/>
                    <a:pt x="12908" y="16563"/>
                  </a:cubicBezTo>
                  <a:cubicBezTo>
                    <a:pt x="13234" y="16939"/>
                    <a:pt x="13559" y="17340"/>
                    <a:pt x="13910" y="17716"/>
                  </a:cubicBezTo>
                  <a:cubicBezTo>
                    <a:pt x="12457" y="17741"/>
                    <a:pt x="11078" y="18217"/>
                    <a:pt x="9850" y="18919"/>
                  </a:cubicBezTo>
                  <a:cubicBezTo>
                    <a:pt x="9173" y="19295"/>
                    <a:pt x="8572" y="19771"/>
                    <a:pt x="8021" y="20272"/>
                  </a:cubicBezTo>
                  <a:cubicBezTo>
                    <a:pt x="7419" y="20773"/>
                    <a:pt x="6843" y="21325"/>
                    <a:pt x="6442" y="22002"/>
                  </a:cubicBezTo>
                  <a:cubicBezTo>
                    <a:pt x="6066" y="22628"/>
                    <a:pt x="5890" y="23355"/>
                    <a:pt x="6091" y="24082"/>
                  </a:cubicBezTo>
                  <a:cubicBezTo>
                    <a:pt x="6228" y="24630"/>
                    <a:pt x="6579" y="24826"/>
                    <a:pt x="7037" y="24826"/>
                  </a:cubicBezTo>
                  <a:cubicBezTo>
                    <a:pt x="7165" y="24826"/>
                    <a:pt x="7301" y="24811"/>
                    <a:pt x="7444" y="24784"/>
                  </a:cubicBezTo>
                  <a:cubicBezTo>
                    <a:pt x="8196" y="24658"/>
                    <a:pt x="8873" y="24232"/>
                    <a:pt x="9449" y="23781"/>
                  </a:cubicBezTo>
                  <a:cubicBezTo>
                    <a:pt x="10076" y="23305"/>
                    <a:pt x="10677" y="22778"/>
                    <a:pt x="11279" y="22252"/>
                  </a:cubicBezTo>
                  <a:cubicBezTo>
                    <a:pt x="11955" y="21651"/>
                    <a:pt x="12582" y="20999"/>
                    <a:pt x="13158" y="20297"/>
                  </a:cubicBezTo>
                  <a:cubicBezTo>
                    <a:pt x="13635" y="19721"/>
                    <a:pt x="14236" y="19019"/>
                    <a:pt x="14412" y="18267"/>
                  </a:cubicBezTo>
                  <a:cubicBezTo>
                    <a:pt x="15464" y="19470"/>
                    <a:pt x="16567" y="20623"/>
                    <a:pt x="17720" y="21751"/>
                  </a:cubicBezTo>
                  <a:cubicBezTo>
                    <a:pt x="18998" y="23054"/>
                    <a:pt x="20301" y="24357"/>
                    <a:pt x="21655" y="25611"/>
                  </a:cubicBezTo>
                  <a:cubicBezTo>
                    <a:pt x="20909" y="25570"/>
                    <a:pt x="20159" y="25538"/>
                    <a:pt x="19412" y="25538"/>
                  </a:cubicBezTo>
                  <a:cubicBezTo>
                    <a:pt x="17399" y="25538"/>
                    <a:pt x="15406" y="25767"/>
                    <a:pt x="13559" y="26663"/>
                  </a:cubicBezTo>
                  <a:cubicBezTo>
                    <a:pt x="13058" y="26914"/>
                    <a:pt x="12457" y="27215"/>
                    <a:pt x="12356" y="27841"/>
                  </a:cubicBezTo>
                  <a:cubicBezTo>
                    <a:pt x="12281" y="28393"/>
                    <a:pt x="12632" y="28794"/>
                    <a:pt x="13183" y="28869"/>
                  </a:cubicBezTo>
                  <a:cubicBezTo>
                    <a:pt x="13404" y="28898"/>
                    <a:pt x="13630" y="28910"/>
                    <a:pt x="13860" y="28910"/>
                  </a:cubicBezTo>
                  <a:cubicBezTo>
                    <a:pt x="14413" y="28910"/>
                    <a:pt x="14983" y="28839"/>
                    <a:pt x="15514" y="28769"/>
                  </a:cubicBezTo>
                  <a:cubicBezTo>
                    <a:pt x="16316" y="28668"/>
                    <a:pt x="17093" y="28493"/>
                    <a:pt x="17870" y="28292"/>
                  </a:cubicBezTo>
                  <a:cubicBezTo>
                    <a:pt x="18747" y="28042"/>
                    <a:pt x="19625" y="27741"/>
                    <a:pt x="20477" y="27390"/>
                  </a:cubicBezTo>
                  <a:cubicBezTo>
                    <a:pt x="20903" y="27240"/>
                    <a:pt x="21329" y="27039"/>
                    <a:pt x="21730" y="26864"/>
                  </a:cubicBezTo>
                  <a:cubicBezTo>
                    <a:pt x="22006" y="26738"/>
                    <a:pt x="22306" y="26638"/>
                    <a:pt x="22557" y="26488"/>
                  </a:cubicBezTo>
                  <a:cubicBezTo>
                    <a:pt x="25063" y="28844"/>
                    <a:pt x="27670" y="31099"/>
                    <a:pt x="30402" y="33180"/>
                  </a:cubicBezTo>
                  <a:cubicBezTo>
                    <a:pt x="29877" y="33090"/>
                    <a:pt x="29344" y="33046"/>
                    <a:pt x="28811" y="33046"/>
                  </a:cubicBezTo>
                  <a:cubicBezTo>
                    <a:pt x="26801" y="33046"/>
                    <a:pt x="24788" y="33675"/>
                    <a:pt x="23184" y="34884"/>
                  </a:cubicBezTo>
                  <a:cubicBezTo>
                    <a:pt x="22707" y="35235"/>
                    <a:pt x="22031" y="35711"/>
                    <a:pt x="21780" y="36262"/>
                  </a:cubicBezTo>
                  <a:cubicBezTo>
                    <a:pt x="21504" y="36864"/>
                    <a:pt x="22106" y="37114"/>
                    <a:pt x="22607" y="37190"/>
                  </a:cubicBezTo>
                  <a:cubicBezTo>
                    <a:pt x="22826" y="37219"/>
                    <a:pt x="23046" y="37233"/>
                    <a:pt x="23267" y="37233"/>
                  </a:cubicBezTo>
                  <a:cubicBezTo>
                    <a:pt x="24534" y="37233"/>
                    <a:pt x="25811" y="36778"/>
                    <a:pt x="26943" y="36287"/>
                  </a:cubicBezTo>
                  <a:cubicBezTo>
                    <a:pt x="27770" y="35936"/>
                    <a:pt x="28572" y="35510"/>
                    <a:pt x="29299" y="35034"/>
                  </a:cubicBezTo>
                  <a:cubicBezTo>
                    <a:pt x="29650" y="34809"/>
                    <a:pt x="29976" y="34583"/>
                    <a:pt x="30301" y="34332"/>
                  </a:cubicBezTo>
                  <a:cubicBezTo>
                    <a:pt x="30552" y="34107"/>
                    <a:pt x="30853" y="33931"/>
                    <a:pt x="31028" y="33631"/>
                  </a:cubicBezTo>
                  <a:cubicBezTo>
                    <a:pt x="31429" y="33906"/>
                    <a:pt x="31805" y="34207"/>
                    <a:pt x="32206" y="34483"/>
                  </a:cubicBezTo>
                  <a:cubicBezTo>
                    <a:pt x="33710" y="35535"/>
                    <a:pt x="35239" y="36488"/>
                    <a:pt x="36818" y="37390"/>
                  </a:cubicBezTo>
                  <a:cubicBezTo>
                    <a:pt x="38347" y="38242"/>
                    <a:pt x="39951" y="39119"/>
                    <a:pt x="41680" y="39520"/>
                  </a:cubicBezTo>
                  <a:cubicBezTo>
                    <a:pt x="41697" y="39524"/>
                    <a:pt x="41715" y="39526"/>
                    <a:pt x="41731" y="39526"/>
                  </a:cubicBezTo>
                  <a:cubicBezTo>
                    <a:pt x="41950" y="39526"/>
                    <a:pt x="42065" y="39234"/>
                    <a:pt x="41855" y="39094"/>
                  </a:cubicBezTo>
                  <a:cubicBezTo>
                    <a:pt x="40552" y="38242"/>
                    <a:pt x="39123" y="37616"/>
                    <a:pt x="37745" y="36864"/>
                  </a:cubicBezTo>
                  <a:cubicBezTo>
                    <a:pt x="36392" y="36112"/>
                    <a:pt x="35038" y="35285"/>
                    <a:pt x="33735" y="34433"/>
                  </a:cubicBezTo>
                  <a:cubicBezTo>
                    <a:pt x="31529" y="32954"/>
                    <a:pt x="29399" y="31325"/>
                    <a:pt x="27344" y="29621"/>
                  </a:cubicBezTo>
                  <a:cubicBezTo>
                    <a:pt x="27469" y="29019"/>
                    <a:pt x="27494" y="28393"/>
                    <a:pt x="27494" y="27791"/>
                  </a:cubicBezTo>
                  <a:cubicBezTo>
                    <a:pt x="27544" y="27039"/>
                    <a:pt x="27519" y="26262"/>
                    <a:pt x="27469" y="25485"/>
                  </a:cubicBezTo>
                  <a:cubicBezTo>
                    <a:pt x="27419" y="24758"/>
                    <a:pt x="27344" y="24007"/>
                    <a:pt x="27244" y="23280"/>
                  </a:cubicBezTo>
                  <a:cubicBezTo>
                    <a:pt x="27169" y="22703"/>
                    <a:pt x="27018" y="22102"/>
                    <a:pt x="26692" y="21601"/>
                  </a:cubicBezTo>
                  <a:cubicBezTo>
                    <a:pt x="26417" y="21225"/>
                    <a:pt x="26041" y="20824"/>
                    <a:pt x="25539" y="20824"/>
                  </a:cubicBezTo>
                  <a:cubicBezTo>
                    <a:pt x="25523" y="20823"/>
                    <a:pt x="25507" y="20822"/>
                    <a:pt x="25492" y="20822"/>
                  </a:cubicBezTo>
                  <a:cubicBezTo>
                    <a:pt x="25043" y="20822"/>
                    <a:pt x="24761" y="21165"/>
                    <a:pt x="24712" y="21601"/>
                  </a:cubicBezTo>
                  <a:cubicBezTo>
                    <a:pt x="24512" y="22929"/>
                    <a:pt x="24737" y="24408"/>
                    <a:pt x="25038" y="25711"/>
                  </a:cubicBezTo>
                  <a:cubicBezTo>
                    <a:pt x="25239" y="26638"/>
                    <a:pt x="25514" y="27540"/>
                    <a:pt x="25890" y="28393"/>
                  </a:cubicBezTo>
                  <a:cubicBezTo>
                    <a:pt x="23534" y="26337"/>
                    <a:pt x="21229" y="24232"/>
                    <a:pt x="18973" y="22027"/>
                  </a:cubicBezTo>
                  <a:cubicBezTo>
                    <a:pt x="19224" y="21375"/>
                    <a:pt x="19224" y="20548"/>
                    <a:pt x="19274" y="19896"/>
                  </a:cubicBezTo>
                  <a:cubicBezTo>
                    <a:pt x="19349" y="18944"/>
                    <a:pt x="19349" y="17992"/>
                    <a:pt x="19249" y="17039"/>
                  </a:cubicBezTo>
                  <a:cubicBezTo>
                    <a:pt x="19098" y="15535"/>
                    <a:pt x="18848" y="14032"/>
                    <a:pt x="18346" y="12603"/>
                  </a:cubicBezTo>
                  <a:cubicBezTo>
                    <a:pt x="18171" y="12127"/>
                    <a:pt x="17970" y="11225"/>
                    <a:pt x="17344" y="11199"/>
                  </a:cubicBezTo>
                  <a:cubicBezTo>
                    <a:pt x="17324" y="11198"/>
                    <a:pt x="17304" y="11197"/>
                    <a:pt x="17285" y="11197"/>
                  </a:cubicBezTo>
                  <a:cubicBezTo>
                    <a:pt x="16716" y="11197"/>
                    <a:pt x="16335" y="11892"/>
                    <a:pt x="16141" y="12352"/>
                  </a:cubicBezTo>
                  <a:cubicBezTo>
                    <a:pt x="15514" y="13681"/>
                    <a:pt x="15815" y="15260"/>
                    <a:pt x="16166" y="16613"/>
                  </a:cubicBezTo>
                  <a:cubicBezTo>
                    <a:pt x="16517" y="17941"/>
                    <a:pt x="16943" y="19345"/>
                    <a:pt x="17569" y="20623"/>
                  </a:cubicBezTo>
                  <a:cubicBezTo>
                    <a:pt x="15665" y="18718"/>
                    <a:pt x="13835" y="16788"/>
                    <a:pt x="12056" y="14783"/>
                  </a:cubicBezTo>
                  <a:cubicBezTo>
                    <a:pt x="11304" y="13956"/>
                    <a:pt x="10577" y="13079"/>
                    <a:pt x="9875" y="12202"/>
                  </a:cubicBezTo>
                  <a:cubicBezTo>
                    <a:pt x="9875" y="11776"/>
                    <a:pt x="9700" y="11325"/>
                    <a:pt x="9574" y="10949"/>
                  </a:cubicBezTo>
                  <a:cubicBezTo>
                    <a:pt x="9299" y="10072"/>
                    <a:pt x="8973" y="9245"/>
                    <a:pt x="8672" y="8392"/>
                  </a:cubicBezTo>
                  <a:cubicBezTo>
                    <a:pt x="8046" y="6588"/>
                    <a:pt x="7344" y="4808"/>
                    <a:pt x="6366" y="3179"/>
                  </a:cubicBezTo>
                  <a:cubicBezTo>
                    <a:pt x="5804" y="2242"/>
                    <a:pt x="4246"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3"/>
            <p:cNvGrpSpPr/>
            <p:nvPr/>
          </p:nvGrpSpPr>
          <p:grpSpPr>
            <a:xfrm rot="-3736260" flipH="1">
              <a:off x="6924947" y="2732603"/>
              <a:ext cx="2068679" cy="2822700"/>
              <a:chOff x="4784068" y="3757226"/>
              <a:chExt cx="1128016" cy="1539284"/>
            </a:xfrm>
          </p:grpSpPr>
          <p:sp>
            <p:nvSpPr>
              <p:cNvPr id="423" name="Google Shape;423;p33"/>
              <p:cNvSpPr/>
              <p:nvPr/>
            </p:nvSpPr>
            <p:spPr>
              <a:xfrm>
                <a:off x="5332557" y="4868956"/>
                <a:ext cx="577072" cy="427554"/>
              </a:xfrm>
              <a:custGeom>
                <a:avLst/>
                <a:gdLst/>
                <a:ahLst/>
                <a:cxnLst/>
                <a:rect l="l" t="t" r="r" b="b"/>
                <a:pathLst>
                  <a:path w="29375" h="21764" extrusionOk="0">
                    <a:moveTo>
                      <a:pt x="29374" y="1"/>
                    </a:moveTo>
                    <a:cubicBezTo>
                      <a:pt x="25314" y="151"/>
                      <a:pt x="21204" y="2006"/>
                      <a:pt x="18021" y="5139"/>
                    </a:cubicBezTo>
                    <a:cubicBezTo>
                      <a:pt x="15916" y="7219"/>
                      <a:pt x="14236" y="9800"/>
                      <a:pt x="12407" y="12206"/>
                    </a:cubicBezTo>
                    <a:cubicBezTo>
                      <a:pt x="10552" y="14587"/>
                      <a:pt x="8447" y="16868"/>
                      <a:pt x="5865" y="18021"/>
                    </a:cubicBezTo>
                    <a:cubicBezTo>
                      <a:pt x="4865" y="18469"/>
                      <a:pt x="3781" y="18709"/>
                      <a:pt x="2724" y="18709"/>
                    </a:cubicBezTo>
                    <a:cubicBezTo>
                      <a:pt x="1768" y="18709"/>
                      <a:pt x="834" y="18513"/>
                      <a:pt x="1" y="18096"/>
                    </a:cubicBezTo>
                    <a:lnTo>
                      <a:pt x="1" y="18096"/>
                    </a:lnTo>
                    <a:cubicBezTo>
                      <a:pt x="577" y="19475"/>
                      <a:pt x="1655" y="20527"/>
                      <a:pt x="2908" y="21129"/>
                    </a:cubicBezTo>
                    <a:cubicBezTo>
                      <a:pt x="3885" y="21580"/>
                      <a:pt x="4976" y="21763"/>
                      <a:pt x="6073" y="21763"/>
                    </a:cubicBezTo>
                    <a:cubicBezTo>
                      <a:pt x="6439" y="21763"/>
                      <a:pt x="6805" y="21743"/>
                      <a:pt x="7169" y="21705"/>
                    </a:cubicBezTo>
                    <a:cubicBezTo>
                      <a:pt x="9750" y="21430"/>
                      <a:pt x="12281" y="20252"/>
                      <a:pt x="14362" y="18422"/>
                    </a:cubicBezTo>
                    <a:cubicBezTo>
                      <a:pt x="18171" y="15039"/>
                      <a:pt x="20251" y="9725"/>
                      <a:pt x="23459" y="5615"/>
                    </a:cubicBezTo>
                    <a:cubicBezTo>
                      <a:pt x="25189" y="3434"/>
                      <a:pt x="27219" y="1605"/>
                      <a:pt x="29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5331083" y="4846305"/>
                <a:ext cx="581001" cy="390189"/>
              </a:xfrm>
              <a:custGeom>
                <a:avLst/>
                <a:gdLst/>
                <a:ahLst/>
                <a:cxnLst/>
                <a:rect l="l" t="t" r="r" b="b"/>
                <a:pathLst>
                  <a:path w="29575" h="19862" extrusionOk="0">
                    <a:moveTo>
                      <a:pt x="22707" y="1"/>
                    </a:moveTo>
                    <a:cubicBezTo>
                      <a:pt x="20326" y="1"/>
                      <a:pt x="17895" y="402"/>
                      <a:pt x="15665" y="1580"/>
                    </a:cubicBezTo>
                    <a:cubicBezTo>
                      <a:pt x="12808" y="3109"/>
                      <a:pt x="10502" y="5790"/>
                      <a:pt x="8672" y="8723"/>
                    </a:cubicBezTo>
                    <a:cubicBezTo>
                      <a:pt x="7444" y="10703"/>
                      <a:pt x="6417" y="12783"/>
                      <a:pt x="5038" y="14638"/>
                    </a:cubicBezTo>
                    <a:cubicBezTo>
                      <a:pt x="3685" y="16467"/>
                      <a:pt x="2031" y="18522"/>
                      <a:pt x="1" y="18999"/>
                    </a:cubicBezTo>
                    <a:cubicBezTo>
                      <a:pt x="26" y="19099"/>
                      <a:pt x="51" y="19174"/>
                      <a:pt x="76" y="19249"/>
                    </a:cubicBezTo>
                    <a:cubicBezTo>
                      <a:pt x="909" y="19666"/>
                      <a:pt x="1843" y="19862"/>
                      <a:pt x="2799" y="19862"/>
                    </a:cubicBezTo>
                    <a:cubicBezTo>
                      <a:pt x="3856" y="19862"/>
                      <a:pt x="4940" y="19622"/>
                      <a:pt x="5940" y="19174"/>
                    </a:cubicBezTo>
                    <a:cubicBezTo>
                      <a:pt x="8522" y="18021"/>
                      <a:pt x="10627" y="15740"/>
                      <a:pt x="12482" y="13359"/>
                    </a:cubicBezTo>
                    <a:cubicBezTo>
                      <a:pt x="14311" y="10953"/>
                      <a:pt x="15991" y="8372"/>
                      <a:pt x="18096" y="6292"/>
                    </a:cubicBezTo>
                    <a:cubicBezTo>
                      <a:pt x="21279" y="3159"/>
                      <a:pt x="25389" y="1304"/>
                      <a:pt x="29449" y="1154"/>
                    </a:cubicBezTo>
                    <a:cubicBezTo>
                      <a:pt x="29499" y="1104"/>
                      <a:pt x="29550" y="1079"/>
                      <a:pt x="29575" y="1054"/>
                    </a:cubicBezTo>
                    <a:cubicBezTo>
                      <a:pt x="27244" y="628"/>
                      <a:pt x="25088" y="1"/>
                      <a:pt x="22707"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5252798" y="3764101"/>
                <a:ext cx="360918" cy="1473336"/>
              </a:xfrm>
              <a:custGeom>
                <a:avLst/>
                <a:gdLst/>
                <a:ahLst/>
                <a:cxnLst/>
                <a:rect l="l" t="t" r="r" b="b"/>
                <a:pathLst>
                  <a:path w="18372" h="74998" extrusionOk="0">
                    <a:moveTo>
                      <a:pt x="6016" y="1"/>
                    </a:moveTo>
                    <a:cubicBezTo>
                      <a:pt x="1705" y="8322"/>
                      <a:pt x="1" y="18222"/>
                      <a:pt x="1304" y="27370"/>
                    </a:cubicBezTo>
                    <a:cubicBezTo>
                      <a:pt x="2181" y="33460"/>
                      <a:pt x="4311" y="39099"/>
                      <a:pt x="5965" y="44913"/>
                    </a:cubicBezTo>
                    <a:cubicBezTo>
                      <a:pt x="7620" y="50728"/>
                      <a:pt x="8798" y="56969"/>
                      <a:pt x="7720" y="63134"/>
                    </a:cubicBezTo>
                    <a:cubicBezTo>
                      <a:pt x="6893" y="67721"/>
                      <a:pt x="4562" y="72257"/>
                      <a:pt x="1229" y="74989"/>
                    </a:cubicBezTo>
                    <a:cubicBezTo>
                      <a:pt x="1358" y="74995"/>
                      <a:pt x="1487" y="74997"/>
                      <a:pt x="1616" y="74997"/>
                    </a:cubicBezTo>
                    <a:cubicBezTo>
                      <a:pt x="4297" y="74997"/>
                      <a:pt x="6999" y="73769"/>
                      <a:pt x="9199" y="71856"/>
                    </a:cubicBezTo>
                    <a:cubicBezTo>
                      <a:pt x="11630" y="69751"/>
                      <a:pt x="13509" y="66869"/>
                      <a:pt x="14913" y="63786"/>
                    </a:cubicBezTo>
                    <a:cubicBezTo>
                      <a:pt x="17344" y="58397"/>
                      <a:pt x="18372" y="52257"/>
                      <a:pt x="17845" y="46442"/>
                    </a:cubicBezTo>
                    <a:cubicBezTo>
                      <a:pt x="16868" y="35791"/>
                      <a:pt x="10928" y="26969"/>
                      <a:pt x="8146" y="16868"/>
                    </a:cubicBezTo>
                    <a:cubicBezTo>
                      <a:pt x="6667" y="11480"/>
                      <a:pt x="6116" y="5740"/>
                      <a:pt x="60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5064226" y="3757226"/>
                <a:ext cx="361409" cy="1480035"/>
              </a:xfrm>
              <a:custGeom>
                <a:avLst/>
                <a:gdLst/>
                <a:ahLst/>
                <a:cxnLst/>
                <a:rect l="l" t="t" r="r" b="b"/>
                <a:pathLst>
                  <a:path w="18397" h="75339" extrusionOk="0">
                    <a:moveTo>
                      <a:pt x="15615" y="0"/>
                    </a:moveTo>
                    <a:cubicBezTo>
                      <a:pt x="12356" y="4311"/>
                      <a:pt x="8973" y="8095"/>
                      <a:pt x="6291" y="12882"/>
                    </a:cubicBezTo>
                    <a:cubicBezTo>
                      <a:pt x="3610" y="17644"/>
                      <a:pt x="1504" y="22933"/>
                      <a:pt x="853" y="28421"/>
                    </a:cubicBezTo>
                    <a:cubicBezTo>
                      <a:pt x="0" y="35489"/>
                      <a:pt x="1579" y="42532"/>
                      <a:pt x="4111" y="48797"/>
                    </a:cubicBezTo>
                    <a:cubicBezTo>
                      <a:pt x="5790" y="52983"/>
                      <a:pt x="7895" y="56943"/>
                      <a:pt x="9224" y="61304"/>
                    </a:cubicBezTo>
                    <a:cubicBezTo>
                      <a:pt x="10552" y="65665"/>
                      <a:pt x="11905" y="70828"/>
                      <a:pt x="10351" y="75314"/>
                    </a:cubicBezTo>
                    <a:cubicBezTo>
                      <a:pt x="10527" y="75339"/>
                      <a:pt x="10677" y="75339"/>
                      <a:pt x="10828" y="75339"/>
                    </a:cubicBezTo>
                    <a:cubicBezTo>
                      <a:pt x="14161" y="72607"/>
                      <a:pt x="16492" y="68071"/>
                      <a:pt x="17319" y="63484"/>
                    </a:cubicBezTo>
                    <a:cubicBezTo>
                      <a:pt x="18397" y="57319"/>
                      <a:pt x="17219" y="51078"/>
                      <a:pt x="15564" y="45263"/>
                    </a:cubicBezTo>
                    <a:cubicBezTo>
                      <a:pt x="13910" y="39449"/>
                      <a:pt x="11780" y="33810"/>
                      <a:pt x="10903" y="27720"/>
                    </a:cubicBezTo>
                    <a:cubicBezTo>
                      <a:pt x="9600" y="18572"/>
                      <a:pt x="11304" y="8672"/>
                      <a:pt x="15615" y="351"/>
                    </a:cubicBezTo>
                    <a:cubicBezTo>
                      <a:pt x="15615" y="226"/>
                      <a:pt x="15615" y="125"/>
                      <a:pt x="15615"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4799824" y="4581432"/>
                <a:ext cx="498295" cy="699657"/>
              </a:xfrm>
              <a:custGeom>
                <a:avLst/>
                <a:gdLst/>
                <a:ahLst/>
                <a:cxnLst/>
                <a:rect l="l" t="t" r="r" b="b"/>
                <a:pathLst>
                  <a:path w="25365" h="35615" extrusionOk="0">
                    <a:moveTo>
                      <a:pt x="1" y="0"/>
                    </a:moveTo>
                    <a:lnTo>
                      <a:pt x="1" y="0"/>
                    </a:lnTo>
                    <a:cubicBezTo>
                      <a:pt x="552" y="5539"/>
                      <a:pt x="2908" y="10702"/>
                      <a:pt x="6517" y="14236"/>
                    </a:cubicBezTo>
                    <a:cubicBezTo>
                      <a:pt x="8923" y="16592"/>
                      <a:pt x="11805" y="18246"/>
                      <a:pt x="14512" y="20151"/>
                    </a:cubicBezTo>
                    <a:cubicBezTo>
                      <a:pt x="17219" y="22081"/>
                      <a:pt x="19825" y="24386"/>
                      <a:pt x="21279" y="27594"/>
                    </a:cubicBezTo>
                    <a:cubicBezTo>
                      <a:pt x="22357" y="30000"/>
                      <a:pt x="22658" y="33008"/>
                      <a:pt x="21881" y="35614"/>
                    </a:cubicBezTo>
                    <a:cubicBezTo>
                      <a:pt x="23309" y="34512"/>
                      <a:pt x="24337" y="32757"/>
                      <a:pt x="24838" y="30903"/>
                    </a:cubicBezTo>
                    <a:cubicBezTo>
                      <a:pt x="25364" y="28923"/>
                      <a:pt x="25364" y="26842"/>
                      <a:pt x="25064" y="24888"/>
                    </a:cubicBezTo>
                    <a:cubicBezTo>
                      <a:pt x="24537" y="21454"/>
                      <a:pt x="23059" y="18271"/>
                      <a:pt x="20928" y="15890"/>
                    </a:cubicBezTo>
                    <a:cubicBezTo>
                      <a:pt x="16968" y="11529"/>
                      <a:pt x="11179" y="10050"/>
                      <a:pt x="6517" y="6667"/>
                    </a:cubicBezTo>
                    <a:cubicBezTo>
                      <a:pt x="4036" y="4887"/>
                      <a:pt x="1906" y="255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4784068" y="4578465"/>
                <a:ext cx="460872" cy="706552"/>
              </a:xfrm>
              <a:custGeom>
                <a:avLst/>
                <a:gdLst/>
                <a:ahLst/>
                <a:cxnLst/>
                <a:rect l="l" t="t" r="r" b="b"/>
                <a:pathLst>
                  <a:path w="23460" h="35966" extrusionOk="0">
                    <a:moveTo>
                      <a:pt x="703" y="1"/>
                    </a:moveTo>
                    <a:cubicBezTo>
                      <a:pt x="477" y="3309"/>
                      <a:pt x="1" y="6417"/>
                      <a:pt x="201" y="9675"/>
                    </a:cubicBezTo>
                    <a:cubicBezTo>
                      <a:pt x="427" y="12933"/>
                      <a:pt x="1078" y="16166"/>
                      <a:pt x="2532" y="18898"/>
                    </a:cubicBezTo>
                    <a:cubicBezTo>
                      <a:pt x="4412" y="22432"/>
                      <a:pt x="7469" y="24913"/>
                      <a:pt x="10753" y="26693"/>
                    </a:cubicBezTo>
                    <a:cubicBezTo>
                      <a:pt x="12958" y="27871"/>
                      <a:pt x="15264" y="28748"/>
                      <a:pt x="17344" y="30151"/>
                    </a:cubicBezTo>
                    <a:cubicBezTo>
                      <a:pt x="19424" y="31555"/>
                      <a:pt x="21755" y="33309"/>
                      <a:pt x="22457" y="35966"/>
                    </a:cubicBezTo>
                    <a:cubicBezTo>
                      <a:pt x="22532" y="35891"/>
                      <a:pt x="22607" y="35841"/>
                      <a:pt x="22683" y="35765"/>
                    </a:cubicBezTo>
                    <a:cubicBezTo>
                      <a:pt x="23460" y="33159"/>
                      <a:pt x="23159" y="30151"/>
                      <a:pt x="22081" y="27745"/>
                    </a:cubicBezTo>
                    <a:cubicBezTo>
                      <a:pt x="20627" y="24537"/>
                      <a:pt x="18021" y="22232"/>
                      <a:pt x="15314" y="20302"/>
                    </a:cubicBezTo>
                    <a:cubicBezTo>
                      <a:pt x="12607" y="18397"/>
                      <a:pt x="9725" y="16743"/>
                      <a:pt x="7319" y="14387"/>
                    </a:cubicBezTo>
                    <a:cubicBezTo>
                      <a:pt x="3710" y="10853"/>
                      <a:pt x="1354" y="5690"/>
                      <a:pt x="803" y="151"/>
                    </a:cubicBezTo>
                    <a:cubicBezTo>
                      <a:pt x="778" y="101"/>
                      <a:pt x="728" y="51"/>
                      <a:pt x="703"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5295624" y="4539077"/>
                <a:ext cx="21197" cy="73394"/>
              </a:xfrm>
              <a:custGeom>
                <a:avLst/>
                <a:gdLst/>
                <a:ahLst/>
                <a:cxnLst/>
                <a:rect l="l" t="t" r="r" b="b"/>
                <a:pathLst>
                  <a:path w="1079" h="3736" extrusionOk="0">
                    <a:moveTo>
                      <a:pt x="1" y="1"/>
                    </a:moveTo>
                    <a:lnTo>
                      <a:pt x="1" y="1"/>
                    </a:lnTo>
                    <a:cubicBezTo>
                      <a:pt x="51" y="652"/>
                      <a:pt x="227" y="1279"/>
                      <a:pt x="377" y="1906"/>
                    </a:cubicBezTo>
                    <a:cubicBezTo>
                      <a:pt x="527" y="2507"/>
                      <a:pt x="703" y="3134"/>
                      <a:pt x="978" y="3735"/>
                    </a:cubicBezTo>
                    <a:cubicBezTo>
                      <a:pt x="1079" y="3058"/>
                      <a:pt x="978" y="2407"/>
                      <a:pt x="828" y="1780"/>
                    </a:cubicBezTo>
                    <a:cubicBezTo>
                      <a:pt x="653" y="1154"/>
                      <a:pt x="402" y="52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5264624" y="4478040"/>
                <a:ext cx="12809" cy="35459"/>
              </a:xfrm>
              <a:custGeom>
                <a:avLst/>
                <a:gdLst/>
                <a:ahLst/>
                <a:cxnLst/>
                <a:rect l="l" t="t" r="r" b="b"/>
                <a:pathLst>
                  <a:path w="652" h="1805" extrusionOk="0">
                    <a:moveTo>
                      <a:pt x="100" y="0"/>
                    </a:moveTo>
                    <a:cubicBezTo>
                      <a:pt x="0" y="351"/>
                      <a:pt x="25" y="677"/>
                      <a:pt x="100" y="977"/>
                    </a:cubicBezTo>
                    <a:cubicBezTo>
                      <a:pt x="175" y="1253"/>
                      <a:pt x="301" y="1554"/>
                      <a:pt x="551" y="1805"/>
                    </a:cubicBezTo>
                    <a:cubicBezTo>
                      <a:pt x="652" y="1454"/>
                      <a:pt x="627" y="1153"/>
                      <a:pt x="551" y="852"/>
                    </a:cubicBezTo>
                    <a:cubicBezTo>
                      <a:pt x="476" y="551"/>
                      <a:pt x="351" y="276"/>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5255254" y="4549430"/>
                <a:ext cx="13319" cy="42846"/>
              </a:xfrm>
              <a:custGeom>
                <a:avLst/>
                <a:gdLst/>
                <a:ahLst/>
                <a:cxnLst/>
                <a:rect l="l" t="t" r="r" b="b"/>
                <a:pathLst>
                  <a:path w="678" h="2181" extrusionOk="0">
                    <a:moveTo>
                      <a:pt x="26" y="0"/>
                    </a:moveTo>
                    <a:cubicBezTo>
                      <a:pt x="1" y="426"/>
                      <a:pt x="51" y="777"/>
                      <a:pt x="126" y="1128"/>
                    </a:cubicBezTo>
                    <a:cubicBezTo>
                      <a:pt x="201" y="1479"/>
                      <a:pt x="302" y="1830"/>
                      <a:pt x="502" y="2181"/>
                    </a:cubicBezTo>
                    <a:cubicBezTo>
                      <a:pt x="678" y="1805"/>
                      <a:pt x="652" y="1404"/>
                      <a:pt x="577" y="1028"/>
                    </a:cubicBezTo>
                    <a:cubicBezTo>
                      <a:pt x="502" y="652"/>
                      <a:pt x="327" y="276"/>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5246394" y="4634100"/>
                <a:ext cx="14302" cy="51234"/>
              </a:xfrm>
              <a:custGeom>
                <a:avLst/>
                <a:gdLst/>
                <a:ahLst/>
                <a:cxnLst/>
                <a:rect l="l" t="t" r="r" b="b"/>
                <a:pathLst>
                  <a:path w="728" h="2608" extrusionOk="0">
                    <a:moveTo>
                      <a:pt x="76" y="1"/>
                    </a:moveTo>
                    <a:cubicBezTo>
                      <a:pt x="1" y="477"/>
                      <a:pt x="51" y="928"/>
                      <a:pt x="126" y="1354"/>
                    </a:cubicBezTo>
                    <a:cubicBezTo>
                      <a:pt x="251" y="1780"/>
                      <a:pt x="377" y="2206"/>
                      <a:pt x="652" y="2607"/>
                    </a:cubicBezTo>
                    <a:cubicBezTo>
                      <a:pt x="728" y="2131"/>
                      <a:pt x="677" y="1680"/>
                      <a:pt x="602" y="1254"/>
                    </a:cubicBezTo>
                    <a:cubicBezTo>
                      <a:pt x="477" y="828"/>
                      <a:pt x="352" y="402"/>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5220305" y="4539077"/>
                <a:ext cx="10844" cy="39408"/>
              </a:xfrm>
              <a:custGeom>
                <a:avLst/>
                <a:gdLst/>
                <a:ahLst/>
                <a:cxnLst/>
                <a:rect l="l" t="t" r="r" b="b"/>
                <a:pathLst>
                  <a:path w="552" h="2006" extrusionOk="0">
                    <a:moveTo>
                      <a:pt x="126" y="1"/>
                    </a:moveTo>
                    <a:cubicBezTo>
                      <a:pt x="0" y="352"/>
                      <a:pt x="0" y="703"/>
                      <a:pt x="51" y="1028"/>
                    </a:cubicBezTo>
                    <a:cubicBezTo>
                      <a:pt x="101" y="1354"/>
                      <a:pt x="201" y="1680"/>
                      <a:pt x="426" y="2006"/>
                    </a:cubicBezTo>
                    <a:cubicBezTo>
                      <a:pt x="552" y="1630"/>
                      <a:pt x="552" y="1304"/>
                      <a:pt x="502" y="953"/>
                    </a:cubicBezTo>
                    <a:cubicBezTo>
                      <a:pt x="452" y="627"/>
                      <a:pt x="351" y="302"/>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5288749" y="4642469"/>
                <a:ext cx="9862" cy="31039"/>
              </a:xfrm>
              <a:custGeom>
                <a:avLst/>
                <a:gdLst/>
                <a:ahLst/>
                <a:cxnLst/>
                <a:rect l="l" t="t" r="r" b="b"/>
                <a:pathLst>
                  <a:path w="502" h="1580" extrusionOk="0">
                    <a:moveTo>
                      <a:pt x="176" y="1"/>
                    </a:moveTo>
                    <a:cubicBezTo>
                      <a:pt x="25" y="277"/>
                      <a:pt x="0" y="552"/>
                      <a:pt x="25" y="828"/>
                    </a:cubicBezTo>
                    <a:cubicBezTo>
                      <a:pt x="50" y="1079"/>
                      <a:pt x="125" y="1354"/>
                      <a:pt x="326" y="1580"/>
                    </a:cubicBezTo>
                    <a:cubicBezTo>
                      <a:pt x="501" y="1304"/>
                      <a:pt x="501" y="1029"/>
                      <a:pt x="476" y="778"/>
                    </a:cubicBezTo>
                    <a:cubicBezTo>
                      <a:pt x="451" y="502"/>
                      <a:pt x="376" y="252"/>
                      <a:pt x="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5205532" y="4624258"/>
                <a:ext cx="9862" cy="46794"/>
              </a:xfrm>
              <a:custGeom>
                <a:avLst/>
                <a:gdLst/>
                <a:ahLst/>
                <a:cxnLst/>
                <a:rect l="l" t="t" r="r" b="b"/>
                <a:pathLst>
                  <a:path w="502" h="2382" extrusionOk="0">
                    <a:moveTo>
                      <a:pt x="151" y="1"/>
                    </a:moveTo>
                    <a:cubicBezTo>
                      <a:pt x="0" y="402"/>
                      <a:pt x="0" y="803"/>
                      <a:pt x="26" y="1204"/>
                    </a:cubicBezTo>
                    <a:cubicBezTo>
                      <a:pt x="51" y="1605"/>
                      <a:pt x="126" y="2006"/>
                      <a:pt x="351" y="2382"/>
                    </a:cubicBezTo>
                    <a:cubicBezTo>
                      <a:pt x="502" y="1981"/>
                      <a:pt x="502" y="1580"/>
                      <a:pt x="477" y="1179"/>
                    </a:cubicBezTo>
                    <a:cubicBezTo>
                      <a:pt x="452" y="778"/>
                      <a:pt x="376" y="377"/>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5213901" y="4450458"/>
                <a:ext cx="12337" cy="39899"/>
              </a:xfrm>
              <a:custGeom>
                <a:avLst/>
                <a:gdLst/>
                <a:ahLst/>
                <a:cxnLst/>
                <a:rect l="l" t="t" r="r" b="b"/>
                <a:pathLst>
                  <a:path w="628" h="2031" extrusionOk="0">
                    <a:moveTo>
                      <a:pt x="101" y="1"/>
                    </a:moveTo>
                    <a:cubicBezTo>
                      <a:pt x="1" y="376"/>
                      <a:pt x="26" y="727"/>
                      <a:pt x="76" y="1078"/>
                    </a:cubicBezTo>
                    <a:cubicBezTo>
                      <a:pt x="151" y="1404"/>
                      <a:pt x="276" y="1730"/>
                      <a:pt x="527" y="2031"/>
                    </a:cubicBezTo>
                    <a:cubicBezTo>
                      <a:pt x="627" y="1680"/>
                      <a:pt x="602" y="1329"/>
                      <a:pt x="552" y="978"/>
                    </a:cubicBezTo>
                    <a:cubicBezTo>
                      <a:pt x="477" y="652"/>
                      <a:pt x="351" y="30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5181899" y="4498707"/>
                <a:ext cx="11335" cy="36952"/>
              </a:xfrm>
              <a:custGeom>
                <a:avLst/>
                <a:gdLst/>
                <a:ahLst/>
                <a:cxnLst/>
                <a:rect l="l" t="t" r="r" b="b"/>
                <a:pathLst>
                  <a:path w="577" h="1881" extrusionOk="0">
                    <a:moveTo>
                      <a:pt x="126" y="1"/>
                    </a:moveTo>
                    <a:cubicBezTo>
                      <a:pt x="0" y="352"/>
                      <a:pt x="0" y="677"/>
                      <a:pt x="51" y="978"/>
                    </a:cubicBezTo>
                    <a:cubicBezTo>
                      <a:pt x="101" y="1304"/>
                      <a:pt x="201" y="1605"/>
                      <a:pt x="452" y="1880"/>
                    </a:cubicBezTo>
                    <a:cubicBezTo>
                      <a:pt x="577" y="1555"/>
                      <a:pt x="552" y="1229"/>
                      <a:pt x="502" y="903"/>
                    </a:cubicBezTo>
                    <a:cubicBezTo>
                      <a:pt x="452" y="602"/>
                      <a:pt x="351" y="276"/>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5483705" y="4586343"/>
                <a:ext cx="9881" cy="48779"/>
              </a:xfrm>
              <a:custGeom>
                <a:avLst/>
                <a:gdLst/>
                <a:ahLst/>
                <a:cxnLst/>
                <a:rect l="l" t="t" r="r" b="b"/>
                <a:pathLst>
                  <a:path w="503" h="2483" extrusionOk="0">
                    <a:moveTo>
                      <a:pt x="151" y="1"/>
                    </a:moveTo>
                    <a:cubicBezTo>
                      <a:pt x="1" y="427"/>
                      <a:pt x="1" y="828"/>
                      <a:pt x="26" y="1254"/>
                    </a:cubicBezTo>
                    <a:cubicBezTo>
                      <a:pt x="51" y="1680"/>
                      <a:pt x="126" y="2081"/>
                      <a:pt x="327" y="2482"/>
                    </a:cubicBezTo>
                    <a:cubicBezTo>
                      <a:pt x="477" y="2056"/>
                      <a:pt x="502" y="1630"/>
                      <a:pt x="477" y="1229"/>
                    </a:cubicBezTo>
                    <a:cubicBezTo>
                      <a:pt x="452" y="803"/>
                      <a:pt x="377" y="4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5471408" y="4509551"/>
                <a:ext cx="9862" cy="31019"/>
              </a:xfrm>
              <a:custGeom>
                <a:avLst/>
                <a:gdLst/>
                <a:ahLst/>
                <a:cxnLst/>
                <a:rect l="l" t="t" r="r" b="b"/>
                <a:pathLst>
                  <a:path w="502" h="1579" extrusionOk="0">
                    <a:moveTo>
                      <a:pt x="176" y="0"/>
                    </a:moveTo>
                    <a:cubicBezTo>
                      <a:pt x="25" y="276"/>
                      <a:pt x="0" y="551"/>
                      <a:pt x="25" y="827"/>
                    </a:cubicBezTo>
                    <a:cubicBezTo>
                      <a:pt x="76" y="1078"/>
                      <a:pt x="126" y="1353"/>
                      <a:pt x="351" y="1579"/>
                    </a:cubicBezTo>
                    <a:cubicBezTo>
                      <a:pt x="502" y="1303"/>
                      <a:pt x="502" y="1028"/>
                      <a:pt x="502" y="777"/>
                    </a:cubicBezTo>
                    <a:cubicBezTo>
                      <a:pt x="452" y="501"/>
                      <a:pt x="376" y="251"/>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5452706" y="4568623"/>
                <a:ext cx="9371" cy="33004"/>
              </a:xfrm>
              <a:custGeom>
                <a:avLst/>
                <a:gdLst/>
                <a:ahLst/>
                <a:cxnLst/>
                <a:rect l="l" t="t" r="r" b="b"/>
                <a:pathLst>
                  <a:path w="477" h="1680" extrusionOk="0">
                    <a:moveTo>
                      <a:pt x="276" y="1"/>
                    </a:moveTo>
                    <a:cubicBezTo>
                      <a:pt x="75" y="276"/>
                      <a:pt x="25" y="552"/>
                      <a:pt x="25" y="828"/>
                    </a:cubicBezTo>
                    <a:cubicBezTo>
                      <a:pt x="0" y="1103"/>
                      <a:pt x="50" y="1404"/>
                      <a:pt x="226" y="1680"/>
                    </a:cubicBezTo>
                    <a:cubicBezTo>
                      <a:pt x="401" y="1404"/>
                      <a:pt x="451" y="1128"/>
                      <a:pt x="476" y="853"/>
                    </a:cubicBezTo>
                    <a:cubicBezTo>
                      <a:pt x="476" y="577"/>
                      <a:pt x="451" y="301"/>
                      <a:pt x="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5510305" y="4567150"/>
                <a:ext cx="10353" cy="36952"/>
              </a:xfrm>
              <a:custGeom>
                <a:avLst/>
                <a:gdLst/>
                <a:ahLst/>
                <a:cxnLst/>
                <a:rect l="l" t="t" r="r" b="b"/>
                <a:pathLst>
                  <a:path w="527" h="1881" extrusionOk="0">
                    <a:moveTo>
                      <a:pt x="151" y="0"/>
                    </a:moveTo>
                    <a:cubicBezTo>
                      <a:pt x="0" y="351"/>
                      <a:pt x="0" y="652"/>
                      <a:pt x="25" y="978"/>
                    </a:cubicBezTo>
                    <a:cubicBezTo>
                      <a:pt x="76" y="1279"/>
                      <a:pt x="151" y="1579"/>
                      <a:pt x="376" y="1880"/>
                    </a:cubicBezTo>
                    <a:cubicBezTo>
                      <a:pt x="527" y="1554"/>
                      <a:pt x="527" y="1228"/>
                      <a:pt x="502" y="928"/>
                    </a:cubicBezTo>
                    <a:cubicBezTo>
                      <a:pt x="451" y="602"/>
                      <a:pt x="376" y="30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5471408" y="4682368"/>
                <a:ext cx="9862" cy="33495"/>
              </a:xfrm>
              <a:custGeom>
                <a:avLst/>
                <a:gdLst/>
                <a:ahLst/>
                <a:cxnLst/>
                <a:rect l="l" t="t" r="r" b="b"/>
                <a:pathLst>
                  <a:path w="502" h="1705" extrusionOk="0">
                    <a:moveTo>
                      <a:pt x="126" y="0"/>
                    </a:moveTo>
                    <a:cubicBezTo>
                      <a:pt x="0" y="326"/>
                      <a:pt x="0" y="602"/>
                      <a:pt x="25" y="877"/>
                    </a:cubicBezTo>
                    <a:cubicBezTo>
                      <a:pt x="51" y="1153"/>
                      <a:pt x="101" y="1404"/>
                      <a:pt x="276" y="1704"/>
                    </a:cubicBezTo>
                    <a:cubicBezTo>
                      <a:pt x="477" y="1429"/>
                      <a:pt x="502" y="1128"/>
                      <a:pt x="502" y="827"/>
                    </a:cubicBezTo>
                    <a:cubicBezTo>
                      <a:pt x="452" y="526"/>
                      <a:pt x="376" y="226"/>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5445319" y="4630662"/>
                <a:ext cx="9371" cy="29566"/>
              </a:xfrm>
              <a:custGeom>
                <a:avLst/>
                <a:gdLst/>
                <a:ahLst/>
                <a:cxnLst/>
                <a:rect l="l" t="t" r="r" b="b"/>
                <a:pathLst>
                  <a:path w="477" h="1505" extrusionOk="0">
                    <a:moveTo>
                      <a:pt x="251" y="0"/>
                    </a:moveTo>
                    <a:cubicBezTo>
                      <a:pt x="50" y="251"/>
                      <a:pt x="25" y="502"/>
                      <a:pt x="0" y="752"/>
                    </a:cubicBezTo>
                    <a:cubicBezTo>
                      <a:pt x="25" y="1003"/>
                      <a:pt x="50" y="1254"/>
                      <a:pt x="251" y="1504"/>
                    </a:cubicBezTo>
                    <a:cubicBezTo>
                      <a:pt x="426" y="1254"/>
                      <a:pt x="476" y="1003"/>
                      <a:pt x="476" y="752"/>
                    </a:cubicBezTo>
                    <a:cubicBezTo>
                      <a:pt x="476" y="502"/>
                      <a:pt x="426" y="251"/>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5504392" y="4661682"/>
                <a:ext cx="9371" cy="43337"/>
              </a:xfrm>
              <a:custGeom>
                <a:avLst/>
                <a:gdLst/>
                <a:ahLst/>
                <a:cxnLst/>
                <a:rect l="l" t="t" r="r" b="b"/>
                <a:pathLst>
                  <a:path w="477" h="2206" extrusionOk="0">
                    <a:moveTo>
                      <a:pt x="201" y="0"/>
                    </a:moveTo>
                    <a:cubicBezTo>
                      <a:pt x="26" y="376"/>
                      <a:pt x="1" y="727"/>
                      <a:pt x="1" y="1103"/>
                    </a:cubicBezTo>
                    <a:cubicBezTo>
                      <a:pt x="26" y="1479"/>
                      <a:pt x="51" y="1830"/>
                      <a:pt x="251" y="2206"/>
                    </a:cubicBezTo>
                    <a:cubicBezTo>
                      <a:pt x="427" y="1830"/>
                      <a:pt x="477" y="1454"/>
                      <a:pt x="477" y="1103"/>
                    </a:cubicBezTo>
                    <a:cubicBezTo>
                      <a:pt x="452" y="727"/>
                      <a:pt x="402" y="376"/>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5528516" y="4633609"/>
                <a:ext cx="9862" cy="26128"/>
              </a:xfrm>
              <a:custGeom>
                <a:avLst/>
                <a:gdLst/>
                <a:ahLst/>
                <a:cxnLst/>
                <a:rect l="l" t="t" r="r" b="b"/>
                <a:pathLst>
                  <a:path w="502" h="1330" extrusionOk="0">
                    <a:moveTo>
                      <a:pt x="201" y="1"/>
                    </a:moveTo>
                    <a:cubicBezTo>
                      <a:pt x="26" y="251"/>
                      <a:pt x="1" y="477"/>
                      <a:pt x="26" y="703"/>
                    </a:cubicBezTo>
                    <a:cubicBezTo>
                      <a:pt x="51" y="903"/>
                      <a:pt x="101" y="1129"/>
                      <a:pt x="301" y="1329"/>
                    </a:cubicBezTo>
                    <a:cubicBezTo>
                      <a:pt x="477" y="1104"/>
                      <a:pt x="502" y="878"/>
                      <a:pt x="477" y="652"/>
                    </a:cubicBezTo>
                    <a:cubicBezTo>
                      <a:pt x="452" y="427"/>
                      <a:pt x="402" y="226"/>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5446793" y="4509040"/>
                <a:ext cx="9371" cy="28583"/>
              </a:xfrm>
              <a:custGeom>
                <a:avLst/>
                <a:gdLst/>
                <a:ahLst/>
                <a:cxnLst/>
                <a:rect l="l" t="t" r="r" b="b"/>
                <a:pathLst>
                  <a:path w="477" h="1455" extrusionOk="0">
                    <a:moveTo>
                      <a:pt x="201" y="1"/>
                    </a:moveTo>
                    <a:cubicBezTo>
                      <a:pt x="25" y="252"/>
                      <a:pt x="0" y="502"/>
                      <a:pt x="0" y="728"/>
                    </a:cubicBezTo>
                    <a:cubicBezTo>
                      <a:pt x="25" y="978"/>
                      <a:pt x="75" y="1229"/>
                      <a:pt x="276" y="1455"/>
                    </a:cubicBezTo>
                    <a:cubicBezTo>
                      <a:pt x="451" y="1204"/>
                      <a:pt x="476" y="953"/>
                      <a:pt x="476" y="703"/>
                    </a:cubicBezTo>
                    <a:cubicBezTo>
                      <a:pt x="451" y="477"/>
                      <a:pt x="401" y="227"/>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5418229" y="4517428"/>
                <a:ext cx="10353" cy="30528"/>
              </a:xfrm>
              <a:custGeom>
                <a:avLst/>
                <a:gdLst/>
                <a:ahLst/>
                <a:cxnLst/>
                <a:rect l="l" t="t" r="r" b="b"/>
                <a:pathLst>
                  <a:path w="527" h="1554" extrusionOk="0">
                    <a:moveTo>
                      <a:pt x="176" y="0"/>
                    </a:moveTo>
                    <a:cubicBezTo>
                      <a:pt x="26" y="276"/>
                      <a:pt x="1" y="551"/>
                      <a:pt x="26" y="802"/>
                    </a:cubicBezTo>
                    <a:cubicBezTo>
                      <a:pt x="76" y="1053"/>
                      <a:pt x="126" y="1303"/>
                      <a:pt x="351" y="1554"/>
                    </a:cubicBezTo>
                    <a:cubicBezTo>
                      <a:pt x="502" y="1278"/>
                      <a:pt x="527" y="1003"/>
                      <a:pt x="502" y="752"/>
                    </a:cubicBezTo>
                    <a:cubicBezTo>
                      <a:pt x="452" y="501"/>
                      <a:pt x="377" y="226"/>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5352261" y="4087105"/>
                <a:ext cx="9862" cy="35459"/>
              </a:xfrm>
              <a:custGeom>
                <a:avLst/>
                <a:gdLst/>
                <a:ahLst/>
                <a:cxnLst/>
                <a:rect l="l" t="t" r="r" b="b"/>
                <a:pathLst>
                  <a:path w="502" h="1805" extrusionOk="0">
                    <a:moveTo>
                      <a:pt x="226" y="0"/>
                    </a:moveTo>
                    <a:cubicBezTo>
                      <a:pt x="50" y="301"/>
                      <a:pt x="0" y="602"/>
                      <a:pt x="25" y="927"/>
                    </a:cubicBezTo>
                    <a:cubicBezTo>
                      <a:pt x="50" y="1228"/>
                      <a:pt x="126" y="1529"/>
                      <a:pt x="326" y="1805"/>
                    </a:cubicBezTo>
                    <a:cubicBezTo>
                      <a:pt x="476" y="1479"/>
                      <a:pt x="501" y="1203"/>
                      <a:pt x="476" y="902"/>
                    </a:cubicBezTo>
                    <a:cubicBezTo>
                      <a:pt x="451" y="602"/>
                      <a:pt x="401" y="301"/>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5371454" y="4054612"/>
                <a:ext cx="9862" cy="40390"/>
              </a:xfrm>
              <a:custGeom>
                <a:avLst/>
                <a:gdLst/>
                <a:ahLst/>
                <a:cxnLst/>
                <a:rect l="l" t="t" r="r" b="b"/>
                <a:pathLst>
                  <a:path w="502" h="2056" extrusionOk="0">
                    <a:moveTo>
                      <a:pt x="151" y="0"/>
                    </a:moveTo>
                    <a:cubicBezTo>
                      <a:pt x="1" y="351"/>
                      <a:pt x="1" y="702"/>
                      <a:pt x="26" y="1053"/>
                    </a:cubicBezTo>
                    <a:cubicBezTo>
                      <a:pt x="51" y="1378"/>
                      <a:pt x="126" y="1729"/>
                      <a:pt x="326" y="2055"/>
                    </a:cubicBezTo>
                    <a:cubicBezTo>
                      <a:pt x="477" y="1704"/>
                      <a:pt x="502" y="1353"/>
                      <a:pt x="477" y="1003"/>
                    </a:cubicBezTo>
                    <a:cubicBezTo>
                      <a:pt x="452" y="652"/>
                      <a:pt x="377" y="326"/>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5349294" y="4163406"/>
                <a:ext cx="10373" cy="37934"/>
              </a:xfrm>
              <a:custGeom>
                <a:avLst/>
                <a:gdLst/>
                <a:ahLst/>
                <a:cxnLst/>
                <a:rect l="l" t="t" r="r" b="b"/>
                <a:pathLst>
                  <a:path w="528" h="1931" extrusionOk="0">
                    <a:moveTo>
                      <a:pt x="151" y="1"/>
                    </a:moveTo>
                    <a:cubicBezTo>
                      <a:pt x="1" y="352"/>
                      <a:pt x="1" y="678"/>
                      <a:pt x="26" y="1003"/>
                    </a:cubicBezTo>
                    <a:cubicBezTo>
                      <a:pt x="76" y="1329"/>
                      <a:pt x="151" y="1630"/>
                      <a:pt x="377" y="1931"/>
                    </a:cubicBezTo>
                    <a:cubicBezTo>
                      <a:pt x="527" y="1605"/>
                      <a:pt x="527" y="1279"/>
                      <a:pt x="502" y="953"/>
                    </a:cubicBezTo>
                    <a:cubicBezTo>
                      <a:pt x="452" y="627"/>
                      <a:pt x="377" y="3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5379332" y="4157021"/>
                <a:ext cx="9862" cy="43337"/>
              </a:xfrm>
              <a:custGeom>
                <a:avLst/>
                <a:gdLst/>
                <a:ahLst/>
                <a:cxnLst/>
                <a:rect l="l" t="t" r="r" b="b"/>
                <a:pathLst>
                  <a:path w="502" h="2206" extrusionOk="0">
                    <a:moveTo>
                      <a:pt x="151" y="0"/>
                    </a:moveTo>
                    <a:cubicBezTo>
                      <a:pt x="1" y="376"/>
                      <a:pt x="1" y="752"/>
                      <a:pt x="26" y="1128"/>
                    </a:cubicBezTo>
                    <a:cubicBezTo>
                      <a:pt x="51" y="1479"/>
                      <a:pt x="126" y="1855"/>
                      <a:pt x="352" y="2206"/>
                    </a:cubicBezTo>
                    <a:cubicBezTo>
                      <a:pt x="502" y="1805"/>
                      <a:pt x="502" y="1454"/>
                      <a:pt x="477" y="1078"/>
                    </a:cubicBezTo>
                    <a:cubicBezTo>
                      <a:pt x="452" y="702"/>
                      <a:pt x="377" y="35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5337979" y="4899975"/>
                <a:ext cx="11335" cy="56656"/>
              </a:xfrm>
              <a:custGeom>
                <a:avLst/>
                <a:gdLst/>
                <a:ahLst/>
                <a:cxnLst/>
                <a:rect l="l" t="t" r="r" b="b"/>
                <a:pathLst>
                  <a:path w="577" h="2884" extrusionOk="0">
                    <a:moveTo>
                      <a:pt x="301" y="1"/>
                    </a:moveTo>
                    <a:cubicBezTo>
                      <a:pt x="151" y="502"/>
                      <a:pt x="126" y="953"/>
                      <a:pt x="76" y="1429"/>
                    </a:cubicBezTo>
                    <a:cubicBezTo>
                      <a:pt x="25" y="1906"/>
                      <a:pt x="0" y="2357"/>
                      <a:pt x="51" y="2883"/>
                    </a:cubicBezTo>
                    <a:cubicBezTo>
                      <a:pt x="351" y="2457"/>
                      <a:pt x="477" y="1956"/>
                      <a:pt x="527" y="1480"/>
                    </a:cubicBezTo>
                    <a:cubicBezTo>
                      <a:pt x="577" y="978"/>
                      <a:pt x="527" y="477"/>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5315819" y="4883729"/>
                <a:ext cx="9371" cy="41392"/>
              </a:xfrm>
              <a:custGeom>
                <a:avLst/>
                <a:gdLst/>
                <a:ahLst/>
                <a:cxnLst/>
                <a:rect l="l" t="t" r="r" b="b"/>
                <a:pathLst>
                  <a:path w="477" h="2107" extrusionOk="0">
                    <a:moveTo>
                      <a:pt x="226" y="1"/>
                    </a:moveTo>
                    <a:cubicBezTo>
                      <a:pt x="51" y="377"/>
                      <a:pt x="1" y="728"/>
                      <a:pt x="1" y="1053"/>
                    </a:cubicBezTo>
                    <a:cubicBezTo>
                      <a:pt x="26" y="1404"/>
                      <a:pt x="76" y="1755"/>
                      <a:pt x="251" y="2106"/>
                    </a:cubicBezTo>
                    <a:cubicBezTo>
                      <a:pt x="427" y="1755"/>
                      <a:pt x="477" y="1404"/>
                      <a:pt x="477" y="1053"/>
                    </a:cubicBezTo>
                    <a:cubicBezTo>
                      <a:pt x="452" y="703"/>
                      <a:pt x="402" y="352"/>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5318275" y="4989105"/>
                <a:ext cx="11355" cy="29546"/>
              </a:xfrm>
              <a:custGeom>
                <a:avLst/>
                <a:gdLst/>
                <a:ahLst/>
                <a:cxnLst/>
                <a:rect l="l" t="t" r="r" b="b"/>
                <a:pathLst>
                  <a:path w="578" h="1504" extrusionOk="0">
                    <a:moveTo>
                      <a:pt x="452" y="0"/>
                    </a:moveTo>
                    <a:cubicBezTo>
                      <a:pt x="201" y="201"/>
                      <a:pt x="126" y="451"/>
                      <a:pt x="51" y="702"/>
                    </a:cubicBezTo>
                    <a:cubicBezTo>
                      <a:pt x="26" y="953"/>
                      <a:pt x="1" y="1203"/>
                      <a:pt x="126" y="1504"/>
                    </a:cubicBezTo>
                    <a:cubicBezTo>
                      <a:pt x="377" y="1278"/>
                      <a:pt x="452" y="1053"/>
                      <a:pt x="527" y="802"/>
                    </a:cubicBezTo>
                    <a:cubicBezTo>
                      <a:pt x="552" y="552"/>
                      <a:pt x="577" y="276"/>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5357172" y="4966454"/>
                <a:ext cx="13319" cy="47286"/>
              </a:xfrm>
              <a:custGeom>
                <a:avLst/>
                <a:gdLst/>
                <a:ahLst/>
                <a:cxnLst/>
                <a:rect l="l" t="t" r="r" b="b"/>
                <a:pathLst>
                  <a:path w="678" h="2407" extrusionOk="0">
                    <a:moveTo>
                      <a:pt x="552" y="0"/>
                    </a:moveTo>
                    <a:cubicBezTo>
                      <a:pt x="327" y="401"/>
                      <a:pt x="226" y="777"/>
                      <a:pt x="126" y="1178"/>
                    </a:cubicBezTo>
                    <a:cubicBezTo>
                      <a:pt x="51" y="1579"/>
                      <a:pt x="1" y="1980"/>
                      <a:pt x="76" y="2406"/>
                    </a:cubicBezTo>
                    <a:cubicBezTo>
                      <a:pt x="377" y="2055"/>
                      <a:pt x="502" y="1654"/>
                      <a:pt x="577" y="1253"/>
                    </a:cubicBezTo>
                    <a:cubicBezTo>
                      <a:pt x="652" y="852"/>
                      <a:pt x="678" y="426"/>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5304504" y="4956101"/>
                <a:ext cx="8880" cy="25146"/>
              </a:xfrm>
              <a:custGeom>
                <a:avLst/>
                <a:gdLst/>
                <a:ahLst/>
                <a:cxnLst/>
                <a:rect l="l" t="t" r="r" b="b"/>
                <a:pathLst>
                  <a:path w="452" h="1280" extrusionOk="0">
                    <a:moveTo>
                      <a:pt x="251" y="1"/>
                    </a:moveTo>
                    <a:cubicBezTo>
                      <a:pt x="50" y="227"/>
                      <a:pt x="0" y="427"/>
                      <a:pt x="0" y="653"/>
                    </a:cubicBezTo>
                    <a:cubicBezTo>
                      <a:pt x="0" y="853"/>
                      <a:pt x="25" y="1079"/>
                      <a:pt x="201" y="1279"/>
                    </a:cubicBezTo>
                    <a:cubicBezTo>
                      <a:pt x="401" y="1079"/>
                      <a:pt x="451" y="878"/>
                      <a:pt x="451" y="653"/>
                    </a:cubicBezTo>
                    <a:cubicBezTo>
                      <a:pt x="451" y="452"/>
                      <a:pt x="426" y="227"/>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5340435" y="4813321"/>
                <a:ext cx="12828" cy="39899"/>
              </a:xfrm>
              <a:custGeom>
                <a:avLst/>
                <a:gdLst/>
                <a:ahLst/>
                <a:cxnLst/>
                <a:rect l="l" t="t" r="r" b="b"/>
                <a:pathLst>
                  <a:path w="653" h="2031" extrusionOk="0">
                    <a:moveTo>
                      <a:pt x="101" y="1"/>
                    </a:moveTo>
                    <a:cubicBezTo>
                      <a:pt x="1" y="377"/>
                      <a:pt x="26" y="728"/>
                      <a:pt x="101" y="1053"/>
                    </a:cubicBezTo>
                    <a:cubicBezTo>
                      <a:pt x="176" y="1404"/>
                      <a:pt x="276" y="1730"/>
                      <a:pt x="527" y="2031"/>
                    </a:cubicBezTo>
                    <a:cubicBezTo>
                      <a:pt x="652" y="1655"/>
                      <a:pt x="602" y="1304"/>
                      <a:pt x="552" y="978"/>
                    </a:cubicBezTo>
                    <a:cubicBezTo>
                      <a:pt x="477" y="627"/>
                      <a:pt x="352" y="302"/>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5759443" y="4955610"/>
                <a:ext cx="21177" cy="23161"/>
              </a:xfrm>
              <a:custGeom>
                <a:avLst/>
                <a:gdLst/>
                <a:ahLst/>
                <a:cxnLst/>
                <a:rect l="l" t="t" r="r" b="b"/>
                <a:pathLst>
                  <a:path w="1078" h="1179" extrusionOk="0">
                    <a:moveTo>
                      <a:pt x="1078" y="1"/>
                    </a:moveTo>
                    <a:cubicBezTo>
                      <a:pt x="777" y="101"/>
                      <a:pt x="602" y="277"/>
                      <a:pt x="401" y="452"/>
                    </a:cubicBezTo>
                    <a:cubicBezTo>
                      <a:pt x="226" y="653"/>
                      <a:pt x="75" y="853"/>
                      <a:pt x="0" y="1179"/>
                    </a:cubicBezTo>
                    <a:cubicBezTo>
                      <a:pt x="326" y="1154"/>
                      <a:pt x="552" y="978"/>
                      <a:pt x="752" y="778"/>
                    </a:cubicBezTo>
                    <a:cubicBezTo>
                      <a:pt x="927" y="577"/>
                      <a:pt x="1078" y="327"/>
                      <a:pt x="10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5774216" y="4916163"/>
                <a:ext cx="26108" cy="16836"/>
              </a:xfrm>
              <a:custGeom>
                <a:avLst/>
                <a:gdLst/>
                <a:ahLst/>
                <a:cxnLst/>
                <a:rect l="l" t="t" r="r" b="b"/>
                <a:pathLst>
                  <a:path w="1329" h="857" extrusionOk="0">
                    <a:moveTo>
                      <a:pt x="1245" y="1"/>
                    </a:moveTo>
                    <a:cubicBezTo>
                      <a:pt x="959" y="1"/>
                      <a:pt x="732" y="115"/>
                      <a:pt x="526" y="229"/>
                    </a:cubicBezTo>
                    <a:cubicBezTo>
                      <a:pt x="326" y="380"/>
                      <a:pt x="125" y="555"/>
                      <a:pt x="0" y="856"/>
                    </a:cubicBezTo>
                    <a:cubicBezTo>
                      <a:pt x="326" y="856"/>
                      <a:pt x="576" y="756"/>
                      <a:pt x="802" y="630"/>
                    </a:cubicBezTo>
                    <a:cubicBezTo>
                      <a:pt x="1003" y="480"/>
                      <a:pt x="1203" y="305"/>
                      <a:pt x="1328" y="4"/>
                    </a:cubicBezTo>
                    <a:cubicBezTo>
                      <a:pt x="1300" y="2"/>
                      <a:pt x="1272" y="1"/>
                      <a:pt x="1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5740721" y="4946259"/>
                <a:ext cx="14793" cy="16757"/>
              </a:xfrm>
              <a:custGeom>
                <a:avLst/>
                <a:gdLst/>
                <a:ahLst/>
                <a:cxnLst/>
                <a:rect l="l" t="t" r="r" b="b"/>
                <a:pathLst>
                  <a:path w="753" h="853" extrusionOk="0">
                    <a:moveTo>
                      <a:pt x="728" y="1"/>
                    </a:moveTo>
                    <a:lnTo>
                      <a:pt x="728" y="1"/>
                    </a:lnTo>
                    <a:cubicBezTo>
                      <a:pt x="477" y="26"/>
                      <a:pt x="327" y="151"/>
                      <a:pt x="201" y="276"/>
                    </a:cubicBezTo>
                    <a:cubicBezTo>
                      <a:pt x="76" y="427"/>
                      <a:pt x="1" y="577"/>
                      <a:pt x="26" y="853"/>
                    </a:cubicBezTo>
                    <a:cubicBezTo>
                      <a:pt x="276" y="828"/>
                      <a:pt x="427" y="702"/>
                      <a:pt x="552" y="577"/>
                    </a:cubicBezTo>
                    <a:cubicBezTo>
                      <a:pt x="677" y="427"/>
                      <a:pt x="753" y="276"/>
                      <a:pt x="7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5723001" y="4991560"/>
                <a:ext cx="14793" cy="14793"/>
              </a:xfrm>
              <a:custGeom>
                <a:avLst/>
                <a:gdLst/>
                <a:ahLst/>
                <a:cxnLst/>
                <a:rect l="l" t="t" r="r" b="b"/>
                <a:pathLst>
                  <a:path w="753" h="753" extrusionOk="0">
                    <a:moveTo>
                      <a:pt x="752" y="1"/>
                    </a:moveTo>
                    <a:cubicBezTo>
                      <a:pt x="502" y="1"/>
                      <a:pt x="326" y="101"/>
                      <a:pt x="201" y="201"/>
                    </a:cubicBezTo>
                    <a:cubicBezTo>
                      <a:pt x="101" y="351"/>
                      <a:pt x="0" y="502"/>
                      <a:pt x="0" y="752"/>
                    </a:cubicBezTo>
                    <a:cubicBezTo>
                      <a:pt x="251" y="752"/>
                      <a:pt x="401" y="652"/>
                      <a:pt x="552" y="552"/>
                    </a:cubicBezTo>
                    <a:cubicBezTo>
                      <a:pt x="652" y="402"/>
                      <a:pt x="752" y="251"/>
                      <a:pt x="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5694929" y="4985156"/>
                <a:ext cx="22179" cy="25617"/>
              </a:xfrm>
              <a:custGeom>
                <a:avLst/>
                <a:gdLst/>
                <a:ahLst/>
                <a:cxnLst/>
                <a:rect l="l" t="t" r="r" b="b"/>
                <a:pathLst>
                  <a:path w="1129" h="1304" extrusionOk="0">
                    <a:moveTo>
                      <a:pt x="1129" y="1"/>
                    </a:moveTo>
                    <a:lnTo>
                      <a:pt x="1129" y="1"/>
                    </a:lnTo>
                    <a:cubicBezTo>
                      <a:pt x="803" y="101"/>
                      <a:pt x="577" y="276"/>
                      <a:pt x="402" y="502"/>
                    </a:cubicBezTo>
                    <a:cubicBezTo>
                      <a:pt x="201" y="702"/>
                      <a:pt x="51" y="953"/>
                      <a:pt x="1" y="1304"/>
                    </a:cubicBezTo>
                    <a:cubicBezTo>
                      <a:pt x="327" y="1204"/>
                      <a:pt x="552" y="1003"/>
                      <a:pt x="753" y="803"/>
                    </a:cubicBezTo>
                    <a:cubicBezTo>
                      <a:pt x="928" y="577"/>
                      <a:pt x="1079" y="327"/>
                      <a:pt x="1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419;p33">
            <a:extLst>
              <a:ext uri="{FF2B5EF4-FFF2-40B4-BE49-F238E27FC236}">
                <a16:creationId xmlns:a16="http://schemas.microsoft.com/office/drawing/2014/main" id="{8493CF14-B323-5BD1-2810-2197C5AB8F4B}"/>
              </a:ext>
            </a:extLst>
          </p:cNvPr>
          <p:cNvSpPr txBox="1">
            <a:spLocks/>
          </p:cNvSpPr>
          <p:nvPr/>
        </p:nvSpPr>
        <p:spPr>
          <a:xfrm>
            <a:off x="3973495" y="1186542"/>
            <a:ext cx="3808039" cy="341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1400"/>
              <a:buFont typeface="Cairo"/>
              <a:buChar char="●"/>
              <a:defRPr sz="1400" b="0" i="0" u="none" strike="noStrike" cap="none">
                <a:solidFill>
                  <a:schemeClr val="lt2"/>
                </a:solidFill>
                <a:latin typeface="Cairo"/>
                <a:ea typeface="Cairo"/>
                <a:cs typeface="Cairo"/>
                <a:sym typeface="Cairo"/>
              </a:defRPr>
            </a:lvl1pPr>
            <a:lvl2pPr marL="914400" marR="0" lvl="1"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2pPr>
            <a:lvl3pPr marL="1371600" marR="0" lvl="2" indent="-317500" algn="l" rtl="0">
              <a:lnSpc>
                <a:spcPct val="115000"/>
              </a:lnSpc>
              <a:spcBef>
                <a:spcPts val="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3pPr>
            <a:lvl4pPr marL="1828800" marR="0" lvl="3"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4pPr>
            <a:lvl5pPr marL="2286000" marR="0" lvl="4"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5pPr>
            <a:lvl6pPr marL="2743200" marR="0" lvl="5"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6pPr>
            <a:lvl7pPr marL="3200400" marR="0" lvl="6"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7pPr>
            <a:lvl8pPr marL="3657600" marR="0" lvl="7" indent="-317500" algn="l" rtl="0">
              <a:lnSpc>
                <a:spcPct val="115000"/>
              </a:lnSpc>
              <a:spcBef>
                <a:spcPts val="1600"/>
              </a:spcBef>
              <a:spcAft>
                <a:spcPts val="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8pPr>
            <a:lvl9pPr marL="4114800" marR="0" lvl="8" indent="-317500" algn="l" rtl="0">
              <a:lnSpc>
                <a:spcPct val="115000"/>
              </a:lnSpc>
              <a:spcBef>
                <a:spcPts val="1600"/>
              </a:spcBef>
              <a:spcAft>
                <a:spcPts val="1600"/>
              </a:spcAft>
              <a:buClr>
                <a:schemeClr val="lt2"/>
              </a:buClr>
              <a:buSzPts val="1400"/>
              <a:buFont typeface="Roboto Condensed Light"/>
              <a:buChar char="■"/>
              <a:defRPr sz="1400" b="0" i="0" u="none" strike="noStrike" cap="none">
                <a:solidFill>
                  <a:schemeClr val="lt2"/>
                </a:solidFill>
                <a:latin typeface="Cairo"/>
                <a:ea typeface="Cairo"/>
                <a:cs typeface="Cairo"/>
                <a:sym typeface="Cairo"/>
              </a:defRPr>
            </a:lvl9pPr>
          </a:lstStyle>
          <a:p>
            <a:r>
              <a:rPr lang="en-US" dirty="0"/>
              <a:t>Both stages: PHQ-9 q9 still exhibits stronger edge weights than other questions</a:t>
            </a:r>
          </a:p>
          <a:p>
            <a:pPr marL="139700" indent="0">
              <a:buNone/>
            </a:pPr>
            <a:endParaRPr lang="en-US" dirty="0"/>
          </a:p>
          <a:p>
            <a:r>
              <a:rPr lang="en-US" dirty="0"/>
              <a:t>Prenatal: PHQ-9 q9 </a:t>
            </a:r>
            <a:r>
              <a:rPr lang="en-US" dirty="0">
                <a:sym typeface="Wingdings" pitchFamily="2" charset="2"/>
              </a:rPr>
              <a:t></a:t>
            </a:r>
            <a:r>
              <a:rPr lang="en-US" dirty="0"/>
              <a:t> PHQ-9-q6 (trouble falling asleep , or sleeping too much)</a:t>
            </a:r>
          </a:p>
          <a:p>
            <a:r>
              <a:rPr lang="en-US" dirty="0"/>
              <a:t>Postnatal: PHQ-9 q9 </a:t>
            </a:r>
            <a:r>
              <a:rPr lang="en-US" dirty="0">
                <a:sym typeface="Wingdings" pitchFamily="2" charset="2"/>
              </a:rPr>
              <a:t> </a:t>
            </a:r>
            <a:r>
              <a:rPr lang="en-US" dirty="0"/>
              <a:t>PROMIS_GLOBAL10_PHYSICAL-q4 (rating your pain on average)</a:t>
            </a:r>
          </a:p>
        </p:txBody>
      </p:sp>
      <p:pic>
        <p:nvPicPr>
          <p:cNvPr id="8" name="Picture 7">
            <a:extLst>
              <a:ext uri="{FF2B5EF4-FFF2-40B4-BE49-F238E27FC236}">
                <a16:creationId xmlns:a16="http://schemas.microsoft.com/office/drawing/2014/main" id="{E98736D9-01EC-F0AB-14CB-D9B2BA6AA4B4}"/>
              </a:ext>
            </a:extLst>
          </p:cNvPr>
          <p:cNvPicPr>
            <a:picLocks noChangeAspect="1"/>
          </p:cNvPicPr>
          <p:nvPr/>
        </p:nvPicPr>
        <p:blipFill>
          <a:blip r:embed="rId3"/>
          <a:stretch>
            <a:fillRect/>
          </a:stretch>
        </p:blipFill>
        <p:spPr>
          <a:xfrm>
            <a:off x="1034345" y="955964"/>
            <a:ext cx="2289861" cy="4187536"/>
          </a:xfrm>
          <a:prstGeom prst="rect">
            <a:avLst/>
          </a:prstGeom>
        </p:spPr>
      </p:pic>
    </p:spTree>
    <p:extLst>
      <p:ext uri="{BB962C8B-B14F-4D97-AF65-F5344CB8AC3E}">
        <p14:creationId xmlns:p14="http://schemas.microsoft.com/office/powerpoint/2010/main" val="14218526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92"/>
        <p:cNvGrpSpPr/>
        <p:nvPr/>
      </p:nvGrpSpPr>
      <p:grpSpPr>
        <a:xfrm>
          <a:off x="0" y="0"/>
          <a:ext cx="0" cy="0"/>
          <a:chOff x="0" y="0"/>
          <a:chExt cx="0" cy="0"/>
        </a:xfrm>
      </p:grpSpPr>
      <p:grpSp>
        <p:nvGrpSpPr>
          <p:cNvPr id="1693" name="Google Shape;1693;p49"/>
          <p:cNvGrpSpPr/>
          <p:nvPr/>
        </p:nvGrpSpPr>
        <p:grpSpPr>
          <a:xfrm>
            <a:off x="600227" y="1546575"/>
            <a:ext cx="7823700" cy="3058250"/>
            <a:chOff x="600227" y="1546575"/>
            <a:chExt cx="7823700" cy="3058250"/>
          </a:xfrm>
        </p:grpSpPr>
        <p:sp>
          <p:nvSpPr>
            <p:cNvPr id="1694" name="Google Shape;1694;p49"/>
            <p:cNvSpPr/>
            <p:nvPr/>
          </p:nvSpPr>
          <p:spPr>
            <a:xfrm>
              <a:off x="600227" y="2623500"/>
              <a:ext cx="7823700" cy="913500"/>
            </a:xfrm>
            <a:prstGeom prst="roundRect">
              <a:avLst>
                <a:gd name="adj" fmla="val 7234"/>
              </a:avLst>
            </a:pr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9"/>
            <p:cNvSpPr/>
            <p:nvPr/>
          </p:nvSpPr>
          <p:spPr>
            <a:xfrm>
              <a:off x="600227" y="1546575"/>
              <a:ext cx="7823700" cy="913500"/>
            </a:xfrm>
            <a:prstGeom prst="roundRect">
              <a:avLst>
                <a:gd name="adj" fmla="val 7234"/>
              </a:avLst>
            </a:pr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9"/>
            <p:cNvSpPr/>
            <p:nvPr/>
          </p:nvSpPr>
          <p:spPr>
            <a:xfrm>
              <a:off x="600227" y="3691325"/>
              <a:ext cx="7823700" cy="913500"/>
            </a:xfrm>
            <a:prstGeom prst="roundRect">
              <a:avLst>
                <a:gd name="adj" fmla="val 7234"/>
              </a:avLst>
            </a:pr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9"/>
            <p:cNvSpPr/>
            <p:nvPr/>
          </p:nvSpPr>
          <p:spPr>
            <a:xfrm flipH="1">
              <a:off x="860424" y="1691925"/>
              <a:ext cx="622800" cy="622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9"/>
            <p:cNvSpPr/>
            <p:nvPr/>
          </p:nvSpPr>
          <p:spPr>
            <a:xfrm flipH="1">
              <a:off x="860424" y="2764300"/>
              <a:ext cx="622800" cy="622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9"/>
            <p:cNvSpPr/>
            <p:nvPr/>
          </p:nvSpPr>
          <p:spPr>
            <a:xfrm flipH="1">
              <a:off x="860424" y="3845775"/>
              <a:ext cx="622800" cy="622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3" name="Google Shape;1703;p49"/>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a:t>
            </a:r>
            <a:endParaRPr dirty="0"/>
          </a:p>
        </p:txBody>
      </p:sp>
      <p:grpSp>
        <p:nvGrpSpPr>
          <p:cNvPr id="1716" name="Google Shape;1716;p49"/>
          <p:cNvGrpSpPr/>
          <p:nvPr/>
        </p:nvGrpSpPr>
        <p:grpSpPr>
          <a:xfrm>
            <a:off x="746778" y="1601325"/>
            <a:ext cx="7536798" cy="803992"/>
            <a:chOff x="834407" y="1601325"/>
            <a:chExt cx="4114663" cy="803992"/>
          </a:xfrm>
        </p:grpSpPr>
        <p:grpSp>
          <p:nvGrpSpPr>
            <p:cNvPr id="1717" name="Google Shape;1717;p49"/>
            <p:cNvGrpSpPr/>
            <p:nvPr/>
          </p:nvGrpSpPr>
          <p:grpSpPr>
            <a:xfrm>
              <a:off x="1311673" y="1601325"/>
              <a:ext cx="3637397" cy="803992"/>
              <a:chOff x="4536248" y="3598125"/>
              <a:chExt cx="3637397" cy="803992"/>
            </a:xfrm>
          </p:grpSpPr>
          <p:sp>
            <p:nvSpPr>
              <p:cNvPr id="1718" name="Google Shape;1718;p49"/>
              <p:cNvSpPr txBox="1"/>
              <p:nvPr/>
            </p:nvSpPr>
            <p:spPr>
              <a:xfrm>
                <a:off x="4536248" y="3598125"/>
                <a:ext cx="3637397" cy="31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800" dirty="0">
                    <a:solidFill>
                      <a:schemeClr val="dk2"/>
                    </a:solidFill>
                    <a:latin typeface="Changa One"/>
                    <a:ea typeface="Changa One"/>
                    <a:cs typeface="Changa One"/>
                    <a:sym typeface="Changa One"/>
                  </a:rPr>
                  <a:t>Study Overview</a:t>
                </a:r>
                <a:endParaRPr sz="1800" dirty="0">
                  <a:solidFill>
                    <a:schemeClr val="dk2"/>
                  </a:solidFill>
                  <a:latin typeface="Changa One"/>
                  <a:ea typeface="Changa One"/>
                  <a:cs typeface="Changa One"/>
                  <a:sym typeface="Changa One"/>
                </a:endParaRPr>
              </a:p>
            </p:txBody>
          </p:sp>
          <p:sp>
            <p:nvSpPr>
              <p:cNvPr id="1719" name="Google Shape;1719;p49"/>
              <p:cNvSpPr txBox="1"/>
              <p:nvPr/>
            </p:nvSpPr>
            <p:spPr>
              <a:xfrm>
                <a:off x="4536248" y="3848017"/>
                <a:ext cx="3637348" cy="55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b="0" i="0" dirty="0">
                    <a:solidFill>
                      <a:schemeClr val="accent1"/>
                    </a:solidFill>
                    <a:effectLst/>
                    <a:latin typeface="Söhne"/>
                  </a:rPr>
                  <a:t>Our study explores the varying impact of Adverse Childhood Experiences (ACE) on mental health during pregnancy and postnatal periods, finding that the effects differ between these stages.</a:t>
                </a:r>
                <a:endParaRPr sz="1200" dirty="0">
                  <a:solidFill>
                    <a:schemeClr val="lt2"/>
                  </a:solidFill>
                  <a:latin typeface="Cairo"/>
                  <a:ea typeface="Cairo"/>
                  <a:cs typeface="Cairo"/>
                  <a:sym typeface="Cairo"/>
                </a:endParaRPr>
              </a:p>
            </p:txBody>
          </p:sp>
        </p:grpSp>
        <p:sp>
          <p:nvSpPr>
            <p:cNvPr id="1720" name="Google Shape;1720;p49"/>
            <p:cNvSpPr txBox="1"/>
            <p:nvPr/>
          </p:nvSpPr>
          <p:spPr>
            <a:xfrm flipH="1">
              <a:off x="834407" y="1854825"/>
              <a:ext cx="464100" cy="29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000" dirty="0">
                  <a:solidFill>
                    <a:schemeClr val="dk1"/>
                  </a:solidFill>
                  <a:latin typeface="Changa One"/>
                  <a:ea typeface="Changa One"/>
                  <a:cs typeface="Changa One"/>
                  <a:sym typeface="Changa One"/>
                </a:rPr>
                <a:t>1</a:t>
              </a:r>
              <a:endParaRPr sz="3000" dirty="0">
                <a:solidFill>
                  <a:schemeClr val="dk1"/>
                </a:solidFill>
                <a:latin typeface="Changa One"/>
                <a:ea typeface="Changa One"/>
                <a:cs typeface="Changa One"/>
                <a:sym typeface="Changa One"/>
              </a:endParaRPr>
            </a:p>
          </p:txBody>
        </p:sp>
      </p:grpSp>
      <p:grpSp>
        <p:nvGrpSpPr>
          <p:cNvPr id="1721" name="Google Shape;1721;p49"/>
          <p:cNvGrpSpPr/>
          <p:nvPr/>
        </p:nvGrpSpPr>
        <p:grpSpPr>
          <a:xfrm>
            <a:off x="746789" y="2674475"/>
            <a:ext cx="7536698" cy="857157"/>
            <a:chOff x="834412" y="2674475"/>
            <a:chExt cx="4114658" cy="857157"/>
          </a:xfrm>
        </p:grpSpPr>
        <p:grpSp>
          <p:nvGrpSpPr>
            <p:cNvPr id="1722" name="Google Shape;1722;p49"/>
            <p:cNvGrpSpPr/>
            <p:nvPr/>
          </p:nvGrpSpPr>
          <p:grpSpPr>
            <a:xfrm>
              <a:off x="1311677" y="2674475"/>
              <a:ext cx="3637393" cy="857157"/>
              <a:chOff x="4536252" y="3598125"/>
              <a:chExt cx="3637393" cy="857157"/>
            </a:xfrm>
          </p:grpSpPr>
          <p:sp>
            <p:nvSpPr>
              <p:cNvPr id="1723" name="Google Shape;1723;p49"/>
              <p:cNvSpPr txBox="1"/>
              <p:nvPr/>
            </p:nvSpPr>
            <p:spPr>
              <a:xfrm>
                <a:off x="4536252" y="3598125"/>
                <a:ext cx="3637393" cy="31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800" dirty="0">
                    <a:solidFill>
                      <a:schemeClr val="dk2"/>
                    </a:solidFill>
                    <a:latin typeface="Changa One"/>
                    <a:ea typeface="Changa One"/>
                    <a:cs typeface="Changa One"/>
                    <a:sym typeface="Changa One"/>
                  </a:rPr>
                  <a:t>Limitations</a:t>
                </a:r>
                <a:endParaRPr sz="1800" dirty="0">
                  <a:solidFill>
                    <a:schemeClr val="dk2"/>
                  </a:solidFill>
                  <a:latin typeface="Changa One"/>
                  <a:ea typeface="Changa One"/>
                  <a:cs typeface="Changa One"/>
                  <a:sym typeface="Changa One"/>
                </a:endParaRPr>
              </a:p>
            </p:txBody>
          </p:sp>
          <p:sp>
            <p:nvSpPr>
              <p:cNvPr id="1724" name="Google Shape;1724;p49"/>
              <p:cNvSpPr txBox="1"/>
              <p:nvPr/>
            </p:nvSpPr>
            <p:spPr>
              <a:xfrm>
                <a:off x="4536252" y="3901182"/>
                <a:ext cx="3637344" cy="554100"/>
              </a:xfrm>
              <a:prstGeom prst="rect">
                <a:avLst/>
              </a:prstGeom>
              <a:noFill/>
              <a:ln>
                <a:noFill/>
              </a:ln>
            </p:spPr>
            <p:txBody>
              <a:bodyPr spcFirstLastPara="1" wrap="square" lIns="91425" tIns="91425" rIns="91425" bIns="91425" anchor="ctr" anchorCtr="0">
                <a:noAutofit/>
              </a:bodyPr>
              <a:lstStyle/>
              <a:p>
                <a:pPr algn="l"/>
                <a:r>
                  <a:rPr lang="en-US" sz="1200" b="0" i="0" dirty="0">
                    <a:solidFill>
                      <a:schemeClr val="accent1"/>
                    </a:solidFill>
                    <a:effectLst/>
                    <a:latin typeface="Söhne"/>
                  </a:rPr>
                  <a:t>The results are influenced by the rarity of extreme measures, unmeasured factors, and potential confounding elements which may skew the independence tests and obscure the clear understanding of causal relationships.</a:t>
                </a:r>
              </a:p>
            </p:txBody>
          </p:sp>
        </p:grpSp>
        <p:sp>
          <p:nvSpPr>
            <p:cNvPr id="1725" name="Google Shape;1725;p49"/>
            <p:cNvSpPr txBox="1"/>
            <p:nvPr/>
          </p:nvSpPr>
          <p:spPr>
            <a:xfrm flipH="1">
              <a:off x="834412" y="2927200"/>
              <a:ext cx="464100" cy="29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000" dirty="0">
                  <a:solidFill>
                    <a:schemeClr val="dk1"/>
                  </a:solidFill>
                  <a:latin typeface="Changa One"/>
                  <a:ea typeface="Changa One"/>
                  <a:cs typeface="Changa One"/>
                  <a:sym typeface="Changa One"/>
                </a:rPr>
                <a:t>2</a:t>
              </a:r>
              <a:endParaRPr sz="3000" dirty="0">
                <a:solidFill>
                  <a:schemeClr val="dk1"/>
                </a:solidFill>
                <a:latin typeface="Changa One"/>
                <a:ea typeface="Changa One"/>
                <a:cs typeface="Changa One"/>
                <a:sym typeface="Changa One"/>
              </a:endParaRPr>
            </a:p>
          </p:txBody>
        </p:sp>
      </p:grpSp>
      <p:grpSp>
        <p:nvGrpSpPr>
          <p:cNvPr id="1726" name="Google Shape;1726;p49"/>
          <p:cNvGrpSpPr/>
          <p:nvPr/>
        </p:nvGrpSpPr>
        <p:grpSpPr>
          <a:xfrm>
            <a:off x="746800" y="3747625"/>
            <a:ext cx="7536593" cy="875522"/>
            <a:chOff x="834419" y="3747625"/>
            <a:chExt cx="4114651" cy="875522"/>
          </a:xfrm>
        </p:grpSpPr>
        <p:grpSp>
          <p:nvGrpSpPr>
            <p:cNvPr id="1727" name="Google Shape;1727;p49"/>
            <p:cNvGrpSpPr/>
            <p:nvPr/>
          </p:nvGrpSpPr>
          <p:grpSpPr>
            <a:xfrm>
              <a:off x="1311682" y="3747625"/>
              <a:ext cx="3637388" cy="875522"/>
              <a:chOff x="4536257" y="3598125"/>
              <a:chExt cx="3637388" cy="875522"/>
            </a:xfrm>
          </p:grpSpPr>
          <p:sp>
            <p:nvSpPr>
              <p:cNvPr id="1728" name="Google Shape;1728;p49"/>
              <p:cNvSpPr txBox="1"/>
              <p:nvPr/>
            </p:nvSpPr>
            <p:spPr>
              <a:xfrm>
                <a:off x="4536257" y="3598125"/>
                <a:ext cx="3637388" cy="31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800" dirty="0">
                    <a:solidFill>
                      <a:schemeClr val="dk2"/>
                    </a:solidFill>
                    <a:latin typeface="Changa One"/>
                    <a:ea typeface="Changa One"/>
                    <a:cs typeface="Changa One"/>
                    <a:sym typeface="Changa One"/>
                  </a:rPr>
                  <a:t>Impact &amp; Future research</a:t>
                </a:r>
                <a:endParaRPr sz="1800" dirty="0">
                  <a:solidFill>
                    <a:schemeClr val="dk2"/>
                  </a:solidFill>
                  <a:latin typeface="Changa One"/>
                  <a:ea typeface="Changa One"/>
                  <a:cs typeface="Changa One"/>
                  <a:sym typeface="Changa One"/>
                </a:endParaRPr>
              </a:p>
            </p:txBody>
          </p:sp>
          <p:sp>
            <p:nvSpPr>
              <p:cNvPr id="1729" name="Google Shape;1729;p49"/>
              <p:cNvSpPr txBox="1"/>
              <p:nvPr/>
            </p:nvSpPr>
            <p:spPr>
              <a:xfrm>
                <a:off x="4536258" y="3919547"/>
                <a:ext cx="3637338" cy="554100"/>
              </a:xfrm>
              <a:prstGeom prst="rect">
                <a:avLst/>
              </a:prstGeom>
              <a:noFill/>
              <a:ln>
                <a:noFill/>
              </a:ln>
            </p:spPr>
            <p:txBody>
              <a:bodyPr spcFirstLastPara="1" wrap="square" lIns="91425" tIns="91425" rIns="91425" bIns="91425" anchor="ctr" anchorCtr="0">
                <a:noAutofit/>
              </a:bodyPr>
              <a:lstStyle/>
              <a:p>
                <a:pPr algn="l"/>
                <a:r>
                  <a:rPr lang="en-US" sz="1200" b="0" i="0" dirty="0">
                    <a:solidFill>
                      <a:schemeClr val="accent1"/>
                    </a:solidFill>
                    <a:effectLst/>
                    <a:latin typeface="Söhne"/>
                  </a:rPr>
                  <a:t>This research paves the way for developing clinical interventions to improve maternal mental health during pregnancy and postpartum, while also underlining the need for further studies to clearly understand the direct and indirect effects of ACEs on mental health during these periods.</a:t>
                </a:r>
                <a:endParaRPr lang="en-US" sz="1200" dirty="0">
                  <a:solidFill>
                    <a:schemeClr val="accent1"/>
                  </a:solidFill>
                </a:endParaRPr>
              </a:p>
            </p:txBody>
          </p:sp>
        </p:grpSp>
        <p:sp>
          <p:nvSpPr>
            <p:cNvPr id="1730" name="Google Shape;1730;p49"/>
            <p:cNvSpPr txBox="1"/>
            <p:nvPr/>
          </p:nvSpPr>
          <p:spPr>
            <a:xfrm flipH="1">
              <a:off x="834419" y="4008675"/>
              <a:ext cx="464100" cy="29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000" dirty="0">
                  <a:solidFill>
                    <a:schemeClr val="dk1"/>
                  </a:solidFill>
                  <a:latin typeface="Changa One"/>
                  <a:ea typeface="Changa One"/>
                  <a:cs typeface="Changa One"/>
                  <a:sym typeface="Changa One"/>
                </a:rPr>
                <a:t>3</a:t>
              </a:r>
              <a:endParaRPr sz="3000" dirty="0">
                <a:solidFill>
                  <a:schemeClr val="dk1"/>
                </a:solidFill>
                <a:latin typeface="Changa One"/>
                <a:ea typeface="Changa One"/>
                <a:cs typeface="Changa One"/>
                <a:sym typeface="Changa One"/>
              </a:endParaRPr>
            </a:p>
          </p:txBody>
        </p:sp>
      </p:grpSp>
    </p:spTree>
    <p:extLst>
      <p:ext uri="{BB962C8B-B14F-4D97-AF65-F5344CB8AC3E}">
        <p14:creationId xmlns:p14="http://schemas.microsoft.com/office/powerpoint/2010/main" val="2666807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92"/>
        <p:cNvGrpSpPr/>
        <p:nvPr/>
      </p:nvGrpSpPr>
      <p:grpSpPr>
        <a:xfrm>
          <a:off x="0" y="0"/>
          <a:ext cx="0" cy="0"/>
          <a:chOff x="0" y="0"/>
          <a:chExt cx="0" cy="0"/>
        </a:xfrm>
      </p:grpSpPr>
      <p:sp>
        <p:nvSpPr>
          <p:cNvPr id="1703" name="Google Shape;1703;p49"/>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Acknowledgment</a:t>
            </a:r>
            <a:endParaRPr dirty="0"/>
          </a:p>
        </p:txBody>
      </p:sp>
      <p:pic>
        <p:nvPicPr>
          <p:cNvPr id="1033" name="Picture 9">
            <a:extLst>
              <a:ext uri="{FF2B5EF4-FFF2-40B4-BE49-F238E27FC236}">
                <a16:creationId xmlns:a16="http://schemas.microsoft.com/office/drawing/2014/main" id="{9A208B24-8AB9-116A-E013-B836B408BB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4298" y="1731743"/>
            <a:ext cx="1200242" cy="120024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64233D9-DE0C-1F11-4716-0169FDF5920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08" t="4587" r="608" b="10839"/>
          <a:stretch/>
        </p:blipFill>
        <p:spPr bwMode="auto">
          <a:xfrm>
            <a:off x="3757211" y="2479246"/>
            <a:ext cx="1672209" cy="1610675"/>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a:extLst>
              <a:ext uri="{FF2B5EF4-FFF2-40B4-BE49-F238E27FC236}">
                <a16:creationId xmlns:a16="http://schemas.microsoft.com/office/drawing/2014/main" id="{84894B63-861A-CB89-B967-E4138935F44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0364" b="18198"/>
          <a:stretch/>
        </p:blipFill>
        <p:spPr bwMode="auto">
          <a:xfrm>
            <a:off x="894298" y="3557963"/>
            <a:ext cx="1200240" cy="1200241"/>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396;p31">
            <a:extLst>
              <a:ext uri="{FF2B5EF4-FFF2-40B4-BE49-F238E27FC236}">
                <a16:creationId xmlns:a16="http://schemas.microsoft.com/office/drawing/2014/main" id="{B7C5F054-C289-6FA2-8FB1-BCE4EE0869E5}"/>
              </a:ext>
            </a:extLst>
          </p:cNvPr>
          <p:cNvSpPr txBox="1"/>
          <p:nvPr/>
        </p:nvSpPr>
        <p:spPr>
          <a:xfrm>
            <a:off x="658163" y="2815087"/>
            <a:ext cx="1672512"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2"/>
                </a:solidFill>
                <a:latin typeface="Cairo"/>
                <a:ea typeface="Cairo"/>
                <a:cs typeface="Cairo"/>
                <a:sym typeface="Cairo"/>
              </a:rPr>
              <a:t>Dr. Stephen Friend</a:t>
            </a:r>
            <a:endParaRPr sz="1200" dirty="0">
              <a:solidFill>
                <a:schemeClr val="lt2"/>
              </a:solidFill>
              <a:latin typeface="Cairo"/>
              <a:ea typeface="Cairo"/>
              <a:cs typeface="Cairo"/>
              <a:sym typeface="Cairo"/>
            </a:endParaRPr>
          </a:p>
        </p:txBody>
      </p:sp>
      <p:sp>
        <p:nvSpPr>
          <p:cNvPr id="6" name="Google Shape;396;p31">
            <a:extLst>
              <a:ext uri="{FF2B5EF4-FFF2-40B4-BE49-F238E27FC236}">
                <a16:creationId xmlns:a16="http://schemas.microsoft.com/office/drawing/2014/main" id="{12B87CAF-2C91-CD57-FF07-E0AFA1B5B8D7}"/>
              </a:ext>
            </a:extLst>
          </p:cNvPr>
          <p:cNvSpPr txBox="1"/>
          <p:nvPr/>
        </p:nvSpPr>
        <p:spPr>
          <a:xfrm>
            <a:off x="658162" y="4657546"/>
            <a:ext cx="1672512"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2"/>
                </a:solidFill>
                <a:latin typeface="Cairo"/>
                <a:ea typeface="Cairo"/>
                <a:cs typeface="Cairo"/>
                <a:sym typeface="Cairo"/>
              </a:rPr>
              <a:t>Dr. Sarah </a:t>
            </a:r>
            <a:r>
              <a:rPr lang="en" sz="1200" dirty="0" err="1">
                <a:solidFill>
                  <a:schemeClr val="lt2"/>
                </a:solidFill>
                <a:latin typeface="Cairo"/>
                <a:ea typeface="Cairo"/>
                <a:cs typeface="Cairo"/>
                <a:sym typeface="Cairo"/>
              </a:rPr>
              <a:t>Goodday</a:t>
            </a:r>
            <a:endParaRPr sz="1200" dirty="0">
              <a:solidFill>
                <a:schemeClr val="lt2"/>
              </a:solidFill>
              <a:latin typeface="Cairo"/>
              <a:ea typeface="Cairo"/>
              <a:cs typeface="Cairo"/>
              <a:sym typeface="Cairo"/>
            </a:endParaRPr>
          </a:p>
        </p:txBody>
      </p:sp>
      <p:pic>
        <p:nvPicPr>
          <p:cNvPr id="8" name="Google Shape;319;p29">
            <a:extLst>
              <a:ext uri="{FF2B5EF4-FFF2-40B4-BE49-F238E27FC236}">
                <a16:creationId xmlns:a16="http://schemas.microsoft.com/office/drawing/2014/main" id="{428998EE-55A8-B393-BFDD-B91E38EACB7B}"/>
              </a:ext>
            </a:extLst>
          </p:cNvPr>
          <p:cNvPicPr preferRelativeResize="0"/>
          <p:nvPr/>
        </p:nvPicPr>
        <p:blipFill rotWithShape="1">
          <a:blip r:embed="rId6">
            <a:alphaModFix/>
          </a:blip>
          <a:srcRect l="12708" t="37394" r="14958" b="35358"/>
          <a:stretch/>
        </p:blipFill>
        <p:spPr>
          <a:xfrm>
            <a:off x="847855" y="1136249"/>
            <a:ext cx="1293125" cy="487125"/>
          </a:xfrm>
          <a:prstGeom prst="rect">
            <a:avLst/>
          </a:prstGeom>
          <a:noFill/>
          <a:ln>
            <a:noFill/>
          </a:ln>
        </p:spPr>
      </p:pic>
      <p:sp>
        <p:nvSpPr>
          <p:cNvPr id="9" name="Google Shape;396;p31">
            <a:extLst>
              <a:ext uri="{FF2B5EF4-FFF2-40B4-BE49-F238E27FC236}">
                <a16:creationId xmlns:a16="http://schemas.microsoft.com/office/drawing/2014/main" id="{17D97314-E012-DFEB-FEBD-E79A7835D24C}"/>
              </a:ext>
            </a:extLst>
          </p:cNvPr>
          <p:cNvSpPr txBox="1"/>
          <p:nvPr/>
        </p:nvSpPr>
        <p:spPr>
          <a:xfrm>
            <a:off x="624902" y="714455"/>
            <a:ext cx="1672512"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2"/>
                </a:solidFill>
                <a:latin typeface="Cairo"/>
                <a:ea typeface="Cairo"/>
                <a:cs typeface="Cairo"/>
                <a:sym typeface="Cairo"/>
              </a:rPr>
              <a:t>Collaborators</a:t>
            </a:r>
            <a:endParaRPr b="1" dirty="0">
              <a:solidFill>
                <a:schemeClr val="lt2"/>
              </a:solidFill>
              <a:latin typeface="Cairo"/>
              <a:ea typeface="Cairo"/>
              <a:cs typeface="Cairo"/>
              <a:sym typeface="Cairo"/>
            </a:endParaRPr>
          </a:p>
        </p:txBody>
      </p:sp>
      <p:sp>
        <p:nvSpPr>
          <p:cNvPr id="10" name="Google Shape;396;p31">
            <a:extLst>
              <a:ext uri="{FF2B5EF4-FFF2-40B4-BE49-F238E27FC236}">
                <a16:creationId xmlns:a16="http://schemas.microsoft.com/office/drawing/2014/main" id="{3D710E6F-2A3A-5897-A306-6C9C75A687C2}"/>
              </a:ext>
            </a:extLst>
          </p:cNvPr>
          <p:cNvSpPr txBox="1"/>
          <p:nvPr/>
        </p:nvSpPr>
        <p:spPr>
          <a:xfrm>
            <a:off x="3756908" y="3989263"/>
            <a:ext cx="1672512"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2"/>
                </a:solidFill>
                <a:latin typeface="Cairo"/>
                <a:ea typeface="Cairo"/>
                <a:cs typeface="Cairo"/>
                <a:sym typeface="Cairo"/>
              </a:rPr>
              <a:t>Dr. Anna Goldenberg</a:t>
            </a:r>
            <a:endParaRPr sz="1200" dirty="0">
              <a:solidFill>
                <a:schemeClr val="lt2"/>
              </a:solidFill>
              <a:latin typeface="Cairo"/>
              <a:ea typeface="Cairo"/>
              <a:cs typeface="Cairo"/>
              <a:sym typeface="Cairo"/>
            </a:endParaRPr>
          </a:p>
        </p:txBody>
      </p:sp>
      <p:pic>
        <p:nvPicPr>
          <p:cNvPr id="11" name="Google Shape;317;p29">
            <a:extLst>
              <a:ext uri="{FF2B5EF4-FFF2-40B4-BE49-F238E27FC236}">
                <a16:creationId xmlns:a16="http://schemas.microsoft.com/office/drawing/2014/main" id="{1C727B40-1218-AF79-4801-9C7F489AC795}"/>
              </a:ext>
            </a:extLst>
          </p:cNvPr>
          <p:cNvPicPr preferRelativeResize="0"/>
          <p:nvPr/>
        </p:nvPicPr>
        <p:blipFill>
          <a:blip r:embed="rId7">
            <a:alphaModFix/>
          </a:blip>
          <a:stretch>
            <a:fillRect/>
          </a:stretch>
        </p:blipFill>
        <p:spPr>
          <a:xfrm>
            <a:off x="4530737" y="1180179"/>
            <a:ext cx="1393897" cy="574924"/>
          </a:xfrm>
          <a:prstGeom prst="rect">
            <a:avLst/>
          </a:prstGeom>
          <a:noFill/>
          <a:ln>
            <a:noFill/>
          </a:ln>
        </p:spPr>
      </p:pic>
      <p:pic>
        <p:nvPicPr>
          <p:cNvPr id="12" name="Google Shape;318;p29">
            <a:extLst>
              <a:ext uri="{FF2B5EF4-FFF2-40B4-BE49-F238E27FC236}">
                <a16:creationId xmlns:a16="http://schemas.microsoft.com/office/drawing/2014/main" id="{775C2564-4BBE-4DA6-9912-B3B12C59ABF5}"/>
              </a:ext>
            </a:extLst>
          </p:cNvPr>
          <p:cNvPicPr preferRelativeResize="0"/>
          <p:nvPr/>
        </p:nvPicPr>
        <p:blipFill rotWithShape="1">
          <a:blip r:embed="rId8">
            <a:alphaModFix/>
          </a:blip>
          <a:srcRect t="26285" b="24185"/>
          <a:stretch/>
        </p:blipFill>
        <p:spPr>
          <a:xfrm>
            <a:off x="3494232" y="1739677"/>
            <a:ext cx="2136177" cy="705224"/>
          </a:xfrm>
          <a:prstGeom prst="rect">
            <a:avLst/>
          </a:prstGeom>
          <a:noFill/>
          <a:ln>
            <a:noFill/>
          </a:ln>
        </p:spPr>
      </p:pic>
      <p:pic>
        <p:nvPicPr>
          <p:cNvPr id="13" name="Google Shape;320;p29">
            <a:extLst>
              <a:ext uri="{FF2B5EF4-FFF2-40B4-BE49-F238E27FC236}">
                <a16:creationId xmlns:a16="http://schemas.microsoft.com/office/drawing/2014/main" id="{9056F603-1D2E-7604-B15E-4CA65AC6475E}"/>
              </a:ext>
            </a:extLst>
          </p:cNvPr>
          <p:cNvPicPr preferRelativeResize="0"/>
          <p:nvPr/>
        </p:nvPicPr>
        <p:blipFill>
          <a:blip r:embed="rId9">
            <a:alphaModFix/>
          </a:blip>
          <a:stretch>
            <a:fillRect/>
          </a:stretch>
        </p:blipFill>
        <p:spPr>
          <a:xfrm>
            <a:off x="3201221" y="1288565"/>
            <a:ext cx="1111373" cy="358151"/>
          </a:xfrm>
          <a:prstGeom prst="rect">
            <a:avLst/>
          </a:prstGeom>
          <a:noFill/>
          <a:ln>
            <a:noFill/>
          </a:ln>
        </p:spPr>
      </p:pic>
      <p:sp>
        <p:nvSpPr>
          <p:cNvPr id="14" name="Google Shape;396;p31">
            <a:extLst>
              <a:ext uri="{FF2B5EF4-FFF2-40B4-BE49-F238E27FC236}">
                <a16:creationId xmlns:a16="http://schemas.microsoft.com/office/drawing/2014/main" id="{8EA83E70-D18E-A8E9-A512-E7B49088D09F}"/>
              </a:ext>
            </a:extLst>
          </p:cNvPr>
          <p:cNvSpPr txBox="1"/>
          <p:nvPr/>
        </p:nvSpPr>
        <p:spPr>
          <a:xfrm>
            <a:off x="3721180" y="726209"/>
            <a:ext cx="1672512"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2"/>
                </a:solidFill>
                <a:latin typeface="Cairo"/>
                <a:ea typeface="Cairo"/>
                <a:cs typeface="Cairo"/>
                <a:sym typeface="Cairo"/>
              </a:rPr>
              <a:t>Supervisor</a:t>
            </a:r>
            <a:endParaRPr b="1" dirty="0">
              <a:solidFill>
                <a:schemeClr val="lt2"/>
              </a:solidFill>
              <a:latin typeface="Cairo"/>
              <a:ea typeface="Cairo"/>
              <a:cs typeface="Cairo"/>
              <a:sym typeface="Cairo"/>
            </a:endParaRPr>
          </a:p>
        </p:txBody>
      </p:sp>
      <p:sp>
        <p:nvSpPr>
          <p:cNvPr id="15" name="Google Shape;396;p31">
            <a:extLst>
              <a:ext uri="{FF2B5EF4-FFF2-40B4-BE49-F238E27FC236}">
                <a16:creationId xmlns:a16="http://schemas.microsoft.com/office/drawing/2014/main" id="{F6237802-4D3A-E706-263F-DBC4F8B3B73B}"/>
              </a:ext>
            </a:extLst>
          </p:cNvPr>
          <p:cNvSpPr txBox="1"/>
          <p:nvPr/>
        </p:nvSpPr>
        <p:spPr>
          <a:xfrm>
            <a:off x="6623633" y="714455"/>
            <a:ext cx="1672512"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2"/>
                </a:solidFill>
                <a:latin typeface="Cairo"/>
                <a:ea typeface="Cairo"/>
                <a:cs typeface="Cairo"/>
                <a:sym typeface="Cairo"/>
              </a:rPr>
              <a:t>Teammates</a:t>
            </a:r>
            <a:endParaRPr b="1" dirty="0">
              <a:solidFill>
                <a:schemeClr val="lt2"/>
              </a:solidFill>
              <a:latin typeface="Cairo"/>
              <a:ea typeface="Cairo"/>
              <a:cs typeface="Cairo"/>
              <a:sym typeface="Cairo"/>
            </a:endParaRPr>
          </a:p>
        </p:txBody>
      </p:sp>
      <p:pic>
        <p:nvPicPr>
          <p:cNvPr id="1037" name="Picture 13" descr="With a focus on education and technology, U of T PhD candidate Mai Ali aims  to help others | University of Toronto">
            <a:extLst>
              <a:ext uri="{FF2B5EF4-FFF2-40B4-BE49-F238E27FC236}">
                <a16:creationId xmlns:a16="http://schemas.microsoft.com/office/drawing/2014/main" id="{414DFB9C-A982-57EA-AA0C-56AFC043C64C}"/>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6979" t="-464" r="23794"/>
          <a:stretch/>
        </p:blipFill>
        <p:spPr bwMode="auto">
          <a:xfrm>
            <a:off x="6976360" y="1198774"/>
            <a:ext cx="1008935" cy="976147"/>
          </a:xfrm>
          <a:prstGeom prst="rect">
            <a:avLst/>
          </a:prstGeom>
          <a:noFill/>
          <a:extLst>
            <a:ext uri="{909E8E84-426E-40DD-AFC4-6F175D3DCCD1}">
              <a14:hiddenFill xmlns:a14="http://schemas.microsoft.com/office/drawing/2010/main">
                <a:solidFill>
                  <a:srgbClr val="FFFFFF"/>
                </a:solidFill>
              </a14:hiddenFill>
            </a:ext>
          </a:extLst>
        </p:spPr>
      </p:pic>
      <p:sp>
        <p:nvSpPr>
          <p:cNvPr id="16" name="Google Shape;396;p31">
            <a:extLst>
              <a:ext uri="{FF2B5EF4-FFF2-40B4-BE49-F238E27FC236}">
                <a16:creationId xmlns:a16="http://schemas.microsoft.com/office/drawing/2014/main" id="{D0988CCD-6C92-D5D8-996C-13A881072031}"/>
              </a:ext>
            </a:extLst>
          </p:cNvPr>
          <p:cNvSpPr txBox="1"/>
          <p:nvPr/>
        </p:nvSpPr>
        <p:spPr>
          <a:xfrm>
            <a:off x="6644571" y="2009394"/>
            <a:ext cx="1672512"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2"/>
                </a:solidFill>
                <a:latin typeface="Cairo"/>
                <a:ea typeface="Cairo"/>
                <a:cs typeface="Cairo"/>
                <a:sym typeface="Cairo"/>
              </a:rPr>
              <a:t>Mai Ali, PhD Candidate</a:t>
            </a:r>
            <a:endParaRPr sz="1200" dirty="0">
              <a:solidFill>
                <a:schemeClr val="lt2"/>
              </a:solidFill>
              <a:latin typeface="Cairo"/>
              <a:ea typeface="Cairo"/>
              <a:cs typeface="Cairo"/>
              <a:sym typeface="Cairo"/>
            </a:endParaRPr>
          </a:p>
        </p:txBody>
      </p:sp>
      <p:pic>
        <p:nvPicPr>
          <p:cNvPr id="1039" name="Picture 15">
            <a:extLst>
              <a:ext uri="{FF2B5EF4-FFF2-40B4-BE49-F238E27FC236}">
                <a16:creationId xmlns:a16="http://schemas.microsoft.com/office/drawing/2014/main" id="{1E35CCDB-5C72-5FDD-12FC-69C75D1D87DE}"/>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3546"/>
          <a:stretch/>
        </p:blipFill>
        <p:spPr bwMode="auto">
          <a:xfrm>
            <a:off x="6976360" y="3785047"/>
            <a:ext cx="1008935" cy="973157"/>
          </a:xfrm>
          <a:prstGeom prst="rect">
            <a:avLst/>
          </a:prstGeom>
          <a:noFill/>
          <a:extLst>
            <a:ext uri="{909E8E84-426E-40DD-AFC4-6F175D3DCCD1}">
              <a14:hiddenFill xmlns:a14="http://schemas.microsoft.com/office/drawing/2010/main">
                <a:solidFill>
                  <a:srgbClr val="FFFFFF"/>
                </a:solidFill>
              </a14:hiddenFill>
            </a:ext>
          </a:extLst>
        </p:spPr>
      </p:pic>
      <p:sp>
        <p:nvSpPr>
          <p:cNvPr id="17" name="Google Shape;396;p31">
            <a:extLst>
              <a:ext uri="{FF2B5EF4-FFF2-40B4-BE49-F238E27FC236}">
                <a16:creationId xmlns:a16="http://schemas.microsoft.com/office/drawing/2014/main" id="{BC9D85EA-BF1C-C27D-6B17-F7294311C49C}"/>
              </a:ext>
            </a:extLst>
          </p:cNvPr>
          <p:cNvSpPr txBox="1"/>
          <p:nvPr/>
        </p:nvSpPr>
        <p:spPr>
          <a:xfrm>
            <a:off x="6359364" y="4585410"/>
            <a:ext cx="2201050"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err="1">
                <a:solidFill>
                  <a:schemeClr val="lt2"/>
                </a:solidFill>
                <a:latin typeface="Cairo"/>
                <a:ea typeface="Cairo"/>
                <a:cs typeface="Cairo"/>
                <a:sym typeface="Cairo"/>
              </a:rPr>
              <a:t>Parinita</a:t>
            </a:r>
            <a:r>
              <a:rPr lang="en" sz="1200" dirty="0">
                <a:solidFill>
                  <a:schemeClr val="lt2"/>
                </a:solidFill>
                <a:latin typeface="Cairo"/>
                <a:ea typeface="Cairo"/>
                <a:cs typeface="Cairo"/>
                <a:sym typeface="Cairo"/>
              </a:rPr>
              <a:t> </a:t>
            </a:r>
            <a:r>
              <a:rPr lang="en" sz="1200" dirty="0" err="1">
                <a:solidFill>
                  <a:schemeClr val="lt2"/>
                </a:solidFill>
                <a:latin typeface="Cairo"/>
                <a:ea typeface="Cairo"/>
                <a:cs typeface="Cairo"/>
                <a:sym typeface="Cairo"/>
              </a:rPr>
              <a:t>Edke</a:t>
            </a:r>
            <a:r>
              <a:rPr lang="en" sz="1200" dirty="0">
                <a:solidFill>
                  <a:schemeClr val="lt2"/>
                </a:solidFill>
                <a:latin typeface="Cairo"/>
                <a:ea typeface="Cairo"/>
                <a:cs typeface="Cairo"/>
                <a:sym typeface="Cairo"/>
              </a:rPr>
              <a:t>, MSc Student</a:t>
            </a:r>
            <a:endParaRPr sz="1200" dirty="0">
              <a:solidFill>
                <a:schemeClr val="lt2"/>
              </a:solidFill>
              <a:latin typeface="Cairo"/>
              <a:ea typeface="Cairo"/>
              <a:cs typeface="Cairo"/>
              <a:sym typeface="Cairo"/>
            </a:endParaRPr>
          </a:p>
        </p:txBody>
      </p:sp>
      <p:sp>
        <p:nvSpPr>
          <p:cNvPr id="19" name="Google Shape;396;p31">
            <a:extLst>
              <a:ext uri="{FF2B5EF4-FFF2-40B4-BE49-F238E27FC236}">
                <a16:creationId xmlns:a16="http://schemas.microsoft.com/office/drawing/2014/main" id="{8FE40507-4AD6-EE36-3B00-C3F774A27FFC}"/>
              </a:ext>
            </a:extLst>
          </p:cNvPr>
          <p:cNvSpPr txBox="1"/>
          <p:nvPr/>
        </p:nvSpPr>
        <p:spPr>
          <a:xfrm>
            <a:off x="6359364" y="3276785"/>
            <a:ext cx="2201050"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2"/>
                </a:solidFill>
                <a:latin typeface="Cairo"/>
                <a:ea typeface="Cairo"/>
                <a:cs typeface="Cairo"/>
                <a:sym typeface="Cairo"/>
              </a:rPr>
              <a:t>Rui Zhu, MSc Student</a:t>
            </a:r>
            <a:endParaRPr sz="1200" dirty="0">
              <a:solidFill>
                <a:schemeClr val="lt2"/>
              </a:solidFill>
              <a:latin typeface="Cairo"/>
              <a:ea typeface="Cairo"/>
              <a:cs typeface="Cairo"/>
              <a:sym typeface="Cairo"/>
            </a:endParaRPr>
          </a:p>
        </p:txBody>
      </p:sp>
      <p:pic>
        <p:nvPicPr>
          <p:cNvPr id="3" name="Picture 2" descr="A person standing in front of a brick wall&#10;&#10;Description automatically generated">
            <a:extLst>
              <a:ext uri="{FF2B5EF4-FFF2-40B4-BE49-F238E27FC236}">
                <a16:creationId xmlns:a16="http://schemas.microsoft.com/office/drawing/2014/main" id="{AC8838C4-CEEE-1D8A-A3D6-5B3A0D28A4C1}"/>
              </a:ext>
            </a:extLst>
          </p:cNvPr>
          <p:cNvPicPr>
            <a:picLocks noChangeAspect="1"/>
          </p:cNvPicPr>
          <p:nvPr/>
        </p:nvPicPr>
        <p:blipFill rotWithShape="1">
          <a:blip r:embed="rId12"/>
          <a:srcRect l="13442" t="1255" r="9009" b="-1256"/>
          <a:stretch/>
        </p:blipFill>
        <p:spPr>
          <a:xfrm>
            <a:off x="6976360" y="2480505"/>
            <a:ext cx="1008935" cy="976149"/>
          </a:xfrm>
          <a:prstGeom prst="rect">
            <a:avLst/>
          </a:prstGeom>
        </p:spPr>
      </p:pic>
    </p:spTree>
    <p:extLst>
      <p:ext uri="{BB962C8B-B14F-4D97-AF65-F5344CB8AC3E}">
        <p14:creationId xmlns:p14="http://schemas.microsoft.com/office/powerpoint/2010/main" val="7715076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grpSp>
        <p:nvGrpSpPr>
          <p:cNvPr id="420" name="Google Shape;420;p33"/>
          <p:cNvGrpSpPr/>
          <p:nvPr/>
        </p:nvGrpSpPr>
        <p:grpSpPr>
          <a:xfrm>
            <a:off x="6228735" y="2571740"/>
            <a:ext cx="3461102" cy="3575044"/>
            <a:chOff x="6228735" y="2571740"/>
            <a:chExt cx="3461102" cy="3575044"/>
          </a:xfrm>
        </p:grpSpPr>
        <p:sp>
          <p:nvSpPr>
            <p:cNvPr id="421" name="Google Shape;421;p33"/>
            <p:cNvSpPr/>
            <p:nvPr/>
          </p:nvSpPr>
          <p:spPr>
            <a:xfrm rot="-8323141" flipH="1">
              <a:off x="6741965" y="4029646"/>
              <a:ext cx="1836615" cy="1725718"/>
            </a:xfrm>
            <a:custGeom>
              <a:avLst/>
              <a:gdLst/>
              <a:ahLst/>
              <a:cxnLst/>
              <a:rect l="l" t="t" r="r" b="b"/>
              <a:pathLst>
                <a:path w="42066" h="39526" extrusionOk="0">
                  <a:moveTo>
                    <a:pt x="2930" y="0"/>
                  </a:moveTo>
                  <a:cubicBezTo>
                    <a:pt x="2487" y="0"/>
                    <a:pt x="2071" y="255"/>
                    <a:pt x="1730" y="899"/>
                  </a:cubicBezTo>
                  <a:cubicBezTo>
                    <a:pt x="1178" y="1951"/>
                    <a:pt x="1479" y="3330"/>
                    <a:pt x="1805" y="4407"/>
                  </a:cubicBezTo>
                  <a:cubicBezTo>
                    <a:pt x="2156" y="5560"/>
                    <a:pt x="2732" y="6588"/>
                    <a:pt x="3434" y="7565"/>
                  </a:cubicBezTo>
                  <a:cubicBezTo>
                    <a:pt x="4236" y="8643"/>
                    <a:pt x="5188" y="9646"/>
                    <a:pt x="6241" y="10523"/>
                  </a:cubicBezTo>
                  <a:cubicBezTo>
                    <a:pt x="6767" y="10924"/>
                    <a:pt x="7294" y="11300"/>
                    <a:pt x="7845" y="11651"/>
                  </a:cubicBezTo>
                  <a:cubicBezTo>
                    <a:pt x="8371" y="12001"/>
                    <a:pt x="8973" y="12402"/>
                    <a:pt x="9625" y="12503"/>
                  </a:cubicBezTo>
                  <a:cubicBezTo>
                    <a:pt x="10402" y="13505"/>
                    <a:pt x="11178" y="14508"/>
                    <a:pt x="12006" y="15485"/>
                  </a:cubicBezTo>
                  <a:cubicBezTo>
                    <a:pt x="10279" y="14545"/>
                    <a:pt x="8284" y="14083"/>
                    <a:pt x="6316" y="14083"/>
                  </a:cubicBezTo>
                  <a:cubicBezTo>
                    <a:pt x="5398" y="14083"/>
                    <a:pt x="4486" y="14183"/>
                    <a:pt x="3609" y="14382"/>
                  </a:cubicBezTo>
                  <a:cubicBezTo>
                    <a:pt x="2707" y="14583"/>
                    <a:pt x="0" y="15285"/>
                    <a:pt x="978" y="16738"/>
                  </a:cubicBezTo>
                  <a:cubicBezTo>
                    <a:pt x="1454" y="17415"/>
                    <a:pt x="2381" y="17390"/>
                    <a:pt x="3108" y="17415"/>
                  </a:cubicBezTo>
                  <a:cubicBezTo>
                    <a:pt x="4161" y="17490"/>
                    <a:pt x="5214" y="17540"/>
                    <a:pt x="6266" y="17540"/>
                  </a:cubicBezTo>
                  <a:cubicBezTo>
                    <a:pt x="6453" y="17544"/>
                    <a:pt x="6641" y="17547"/>
                    <a:pt x="6829" y="17547"/>
                  </a:cubicBezTo>
                  <a:cubicBezTo>
                    <a:pt x="7800" y="17547"/>
                    <a:pt x="8780" y="17491"/>
                    <a:pt x="9725" y="17365"/>
                  </a:cubicBezTo>
                  <a:cubicBezTo>
                    <a:pt x="10301" y="17290"/>
                    <a:pt x="10853" y="17189"/>
                    <a:pt x="11404" y="17039"/>
                  </a:cubicBezTo>
                  <a:cubicBezTo>
                    <a:pt x="11905" y="16939"/>
                    <a:pt x="12457" y="16814"/>
                    <a:pt x="12908" y="16563"/>
                  </a:cubicBezTo>
                  <a:cubicBezTo>
                    <a:pt x="13234" y="16939"/>
                    <a:pt x="13559" y="17340"/>
                    <a:pt x="13910" y="17716"/>
                  </a:cubicBezTo>
                  <a:cubicBezTo>
                    <a:pt x="12457" y="17741"/>
                    <a:pt x="11078" y="18217"/>
                    <a:pt x="9850" y="18919"/>
                  </a:cubicBezTo>
                  <a:cubicBezTo>
                    <a:pt x="9173" y="19295"/>
                    <a:pt x="8572" y="19771"/>
                    <a:pt x="8021" y="20272"/>
                  </a:cubicBezTo>
                  <a:cubicBezTo>
                    <a:pt x="7419" y="20773"/>
                    <a:pt x="6843" y="21325"/>
                    <a:pt x="6442" y="22002"/>
                  </a:cubicBezTo>
                  <a:cubicBezTo>
                    <a:pt x="6066" y="22628"/>
                    <a:pt x="5890" y="23355"/>
                    <a:pt x="6091" y="24082"/>
                  </a:cubicBezTo>
                  <a:cubicBezTo>
                    <a:pt x="6228" y="24630"/>
                    <a:pt x="6579" y="24826"/>
                    <a:pt x="7037" y="24826"/>
                  </a:cubicBezTo>
                  <a:cubicBezTo>
                    <a:pt x="7165" y="24826"/>
                    <a:pt x="7301" y="24811"/>
                    <a:pt x="7444" y="24784"/>
                  </a:cubicBezTo>
                  <a:cubicBezTo>
                    <a:pt x="8196" y="24658"/>
                    <a:pt x="8873" y="24232"/>
                    <a:pt x="9449" y="23781"/>
                  </a:cubicBezTo>
                  <a:cubicBezTo>
                    <a:pt x="10076" y="23305"/>
                    <a:pt x="10677" y="22778"/>
                    <a:pt x="11279" y="22252"/>
                  </a:cubicBezTo>
                  <a:cubicBezTo>
                    <a:pt x="11955" y="21651"/>
                    <a:pt x="12582" y="20999"/>
                    <a:pt x="13158" y="20297"/>
                  </a:cubicBezTo>
                  <a:cubicBezTo>
                    <a:pt x="13635" y="19721"/>
                    <a:pt x="14236" y="19019"/>
                    <a:pt x="14412" y="18267"/>
                  </a:cubicBezTo>
                  <a:cubicBezTo>
                    <a:pt x="15464" y="19470"/>
                    <a:pt x="16567" y="20623"/>
                    <a:pt x="17720" y="21751"/>
                  </a:cubicBezTo>
                  <a:cubicBezTo>
                    <a:pt x="18998" y="23054"/>
                    <a:pt x="20301" y="24357"/>
                    <a:pt x="21655" y="25611"/>
                  </a:cubicBezTo>
                  <a:cubicBezTo>
                    <a:pt x="20909" y="25570"/>
                    <a:pt x="20159" y="25538"/>
                    <a:pt x="19412" y="25538"/>
                  </a:cubicBezTo>
                  <a:cubicBezTo>
                    <a:pt x="17399" y="25538"/>
                    <a:pt x="15406" y="25767"/>
                    <a:pt x="13559" y="26663"/>
                  </a:cubicBezTo>
                  <a:cubicBezTo>
                    <a:pt x="13058" y="26914"/>
                    <a:pt x="12457" y="27215"/>
                    <a:pt x="12356" y="27841"/>
                  </a:cubicBezTo>
                  <a:cubicBezTo>
                    <a:pt x="12281" y="28393"/>
                    <a:pt x="12632" y="28794"/>
                    <a:pt x="13183" y="28869"/>
                  </a:cubicBezTo>
                  <a:cubicBezTo>
                    <a:pt x="13404" y="28898"/>
                    <a:pt x="13630" y="28910"/>
                    <a:pt x="13860" y="28910"/>
                  </a:cubicBezTo>
                  <a:cubicBezTo>
                    <a:pt x="14413" y="28910"/>
                    <a:pt x="14983" y="28839"/>
                    <a:pt x="15514" y="28769"/>
                  </a:cubicBezTo>
                  <a:cubicBezTo>
                    <a:pt x="16316" y="28668"/>
                    <a:pt x="17093" y="28493"/>
                    <a:pt x="17870" y="28292"/>
                  </a:cubicBezTo>
                  <a:cubicBezTo>
                    <a:pt x="18747" y="28042"/>
                    <a:pt x="19625" y="27741"/>
                    <a:pt x="20477" y="27390"/>
                  </a:cubicBezTo>
                  <a:cubicBezTo>
                    <a:pt x="20903" y="27240"/>
                    <a:pt x="21329" y="27039"/>
                    <a:pt x="21730" y="26864"/>
                  </a:cubicBezTo>
                  <a:cubicBezTo>
                    <a:pt x="22006" y="26738"/>
                    <a:pt x="22306" y="26638"/>
                    <a:pt x="22557" y="26488"/>
                  </a:cubicBezTo>
                  <a:cubicBezTo>
                    <a:pt x="25063" y="28844"/>
                    <a:pt x="27670" y="31099"/>
                    <a:pt x="30402" y="33180"/>
                  </a:cubicBezTo>
                  <a:cubicBezTo>
                    <a:pt x="29877" y="33090"/>
                    <a:pt x="29344" y="33046"/>
                    <a:pt x="28811" y="33046"/>
                  </a:cubicBezTo>
                  <a:cubicBezTo>
                    <a:pt x="26801" y="33046"/>
                    <a:pt x="24788" y="33675"/>
                    <a:pt x="23184" y="34884"/>
                  </a:cubicBezTo>
                  <a:cubicBezTo>
                    <a:pt x="22707" y="35235"/>
                    <a:pt x="22031" y="35711"/>
                    <a:pt x="21780" y="36262"/>
                  </a:cubicBezTo>
                  <a:cubicBezTo>
                    <a:pt x="21504" y="36864"/>
                    <a:pt x="22106" y="37114"/>
                    <a:pt x="22607" y="37190"/>
                  </a:cubicBezTo>
                  <a:cubicBezTo>
                    <a:pt x="22826" y="37219"/>
                    <a:pt x="23046" y="37233"/>
                    <a:pt x="23267" y="37233"/>
                  </a:cubicBezTo>
                  <a:cubicBezTo>
                    <a:pt x="24534" y="37233"/>
                    <a:pt x="25811" y="36778"/>
                    <a:pt x="26943" y="36287"/>
                  </a:cubicBezTo>
                  <a:cubicBezTo>
                    <a:pt x="27770" y="35936"/>
                    <a:pt x="28572" y="35510"/>
                    <a:pt x="29299" y="35034"/>
                  </a:cubicBezTo>
                  <a:cubicBezTo>
                    <a:pt x="29650" y="34809"/>
                    <a:pt x="29976" y="34583"/>
                    <a:pt x="30301" y="34332"/>
                  </a:cubicBezTo>
                  <a:cubicBezTo>
                    <a:pt x="30552" y="34107"/>
                    <a:pt x="30853" y="33931"/>
                    <a:pt x="31028" y="33631"/>
                  </a:cubicBezTo>
                  <a:cubicBezTo>
                    <a:pt x="31429" y="33906"/>
                    <a:pt x="31805" y="34207"/>
                    <a:pt x="32206" y="34483"/>
                  </a:cubicBezTo>
                  <a:cubicBezTo>
                    <a:pt x="33710" y="35535"/>
                    <a:pt x="35239" y="36488"/>
                    <a:pt x="36818" y="37390"/>
                  </a:cubicBezTo>
                  <a:cubicBezTo>
                    <a:pt x="38347" y="38242"/>
                    <a:pt x="39951" y="39119"/>
                    <a:pt x="41680" y="39520"/>
                  </a:cubicBezTo>
                  <a:cubicBezTo>
                    <a:pt x="41697" y="39524"/>
                    <a:pt x="41715" y="39526"/>
                    <a:pt x="41731" y="39526"/>
                  </a:cubicBezTo>
                  <a:cubicBezTo>
                    <a:pt x="41950" y="39526"/>
                    <a:pt x="42065" y="39234"/>
                    <a:pt x="41855" y="39094"/>
                  </a:cubicBezTo>
                  <a:cubicBezTo>
                    <a:pt x="40552" y="38242"/>
                    <a:pt x="39123" y="37616"/>
                    <a:pt x="37745" y="36864"/>
                  </a:cubicBezTo>
                  <a:cubicBezTo>
                    <a:pt x="36392" y="36112"/>
                    <a:pt x="35038" y="35285"/>
                    <a:pt x="33735" y="34433"/>
                  </a:cubicBezTo>
                  <a:cubicBezTo>
                    <a:pt x="31529" y="32954"/>
                    <a:pt x="29399" y="31325"/>
                    <a:pt x="27344" y="29621"/>
                  </a:cubicBezTo>
                  <a:cubicBezTo>
                    <a:pt x="27469" y="29019"/>
                    <a:pt x="27494" y="28393"/>
                    <a:pt x="27494" y="27791"/>
                  </a:cubicBezTo>
                  <a:cubicBezTo>
                    <a:pt x="27544" y="27039"/>
                    <a:pt x="27519" y="26262"/>
                    <a:pt x="27469" y="25485"/>
                  </a:cubicBezTo>
                  <a:cubicBezTo>
                    <a:pt x="27419" y="24758"/>
                    <a:pt x="27344" y="24007"/>
                    <a:pt x="27244" y="23280"/>
                  </a:cubicBezTo>
                  <a:cubicBezTo>
                    <a:pt x="27169" y="22703"/>
                    <a:pt x="27018" y="22102"/>
                    <a:pt x="26692" y="21601"/>
                  </a:cubicBezTo>
                  <a:cubicBezTo>
                    <a:pt x="26417" y="21225"/>
                    <a:pt x="26041" y="20824"/>
                    <a:pt x="25539" y="20824"/>
                  </a:cubicBezTo>
                  <a:cubicBezTo>
                    <a:pt x="25523" y="20823"/>
                    <a:pt x="25507" y="20822"/>
                    <a:pt x="25492" y="20822"/>
                  </a:cubicBezTo>
                  <a:cubicBezTo>
                    <a:pt x="25043" y="20822"/>
                    <a:pt x="24761" y="21165"/>
                    <a:pt x="24712" y="21601"/>
                  </a:cubicBezTo>
                  <a:cubicBezTo>
                    <a:pt x="24512" y="22929"/>
                    <a:pt x="24737" y="24408"/>
                    <a:pt x="25038" y="25711"/>
                  </a:cubicBezTo>
                  <a:cubicBezTo>
                    <a:pt x="25239" y="26638"/>
                    <a:pt x="25514" y="27540"/>
                    <a:pt x="25890" y="28393"/>
                  </a:cubicBezTo>
                  <a:cubicBezTo>
                    <a:pt x="23534" y="26337"/>
                    <a:pt x="21229" y="24232"/>
                    <a:pt x="18973" y="22027"/>
                  </a:cubicBezTo>
                  <a:cubicBezTo>
                    <a:pt x="19224" y="21375"/>
                    <a:pt x="19224" y="20548"/>
                    <a:pt x="19274" y="19896"/>
                  </a:cubicBezTo>
                  <a:cubicBezTo>
                    <a:pt x="19349" y="18944"/>
                    <a:pt x="19349" y="17992"/>
                    <a:pt x="19249" y="17039"/>
                  </a:cubicBezTo>
                  <a:cubicBezTo>
                    <a:pt x="19098" y="15535"/>
                    <a:pt x="18848" y="14032"/>
                    <a:pt x="18346" y="12603"/>
                  </a:cubicBezTo>
                  <a:cubicBezTo>
                    <a:pt x="18171" y="12127"/>
                    <a:pt x="17970" y="11225"/>
                    <a:pt x="17344" y="11199"/>
                  </a:cubicBezTo>
                  <a:cubicBezTo>
                    <a:pt x="17324" y="11198"/>
                    <a:pt x="17304" y="11197"/>
                    <a:pt x="17285" y="11197"/>
                  </a:cubicBezTo>
                  <a:cubicBezTo>
                    <a:pt x="16716" y="11197"/>
                    <a:pt x="16335" y="11892"/>
                    <a:pt x="16141" y="12352"/>
                  </a:cubicBezTo>
                  <a:cubicBezTo>
                    <a:pt x="15514" y="13681"/>
                    <a:pt x="15815" y="15260"/>
                    <a:pt x="16166" y="16613"/>
                  </a:cubicBezTo>
                  <a:cubicBezTo>
                    <a:pt x="16517" y="17941"/>
                    <a:pt x="16943" y="19345"/>
                    <a:pt x="17569" y="20623"/>
                  </a:cubicBezTo>
                  <a:cubicBezTo>
                    <a:pt x="15665" y="18718"/>
                    <a:pt x="13835" y="16788"/>
                    <a:pt x="12056" y="14783"/>
                  </a:cubicBezTo>
                  <a:cubicBezTo>
                    <a:pt x="11304" y="13956"/>
                    <a:pt x="10577" y="13079"/>
                    <a:pt x="9875" y="12202"/>
                  </a:cubicBezTo>
                  <a:cubicBezTo>
                    <a:pt x="9875" y="11776"/>
                    <a:pt x="9700" y="11325"/>
                    <a:pt x="9574" y="10949"/>
                  </a:cubicBezTo>
                  <a:cubicBezTo>
                    <a:pt x="9299" y="10072"/>
                    <a:pt x="8973" y="9245"/>
                    <a:pt x="8672" y="8392"/>
                  </a:cubicBezTo>
                  <a:cubicBezTo>
                    <a:pt x="8046" y="6588"/>
                    <a:pt x="7344" y="4808"/>
                    <a:pt x="6366" y="3179"/>
                  </a:cubicBezTo>
                  <a:cubicBezTo>
                    <a:pt x="5804" y="2242"/>
                    <a:pt x="4246"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3"/>
            <p:cNvGrpSpPr/>
            <p:nvPr/>
          </p:nvGrpSpPr>
          <p:grpSpPr>
            <a:xfrm rot="-3736260" flipH="1">
              <a:off x="6924947" y="2732603"/>
              <a:ext cx="2068679" cy="2822700"/>
              <a:chOff x="4784068" y="3757226"/>
              <a:chExt cx="1128016" cy="1539284"/>
            </a:xfrm>
          </p:grpSpPr>
          <p:sp>
            <p:nvSpPr>
              <p:cNvPr id="423" name="Google Shape;423;p33"/>
              <p:cNvSpPr/>
              <p:nvPr/>
            </p:nvSpPr>
            <p:spPr>
              <a:xfrm>
                <a:off x="5332557" y="4868956"/>
                <a:ext cx="577072" cy="427554"/>
              </a:xfrm>
              <a:custGeom>
                <a:avLst/>
                <a:gdLst/>
                <a:ahLst/>
                <a:cxnLst/>
                <a:rect l="l" t="t" r="r" b="b"/>
                <a:pathLst>
                  <a:path w="29375" h="21764" extrusionOk="0">
                    <a:moveTo>
                      <a:pt x="29374" y="1"/>
                    </a:moveTo>
                    <a:cubicBezTo>
                      <a:pt x="25314" y="151"/>
                      <a:pt x="21204" y="2006"/>
                      <a:pt x="18021" y="5139"/>
                    </a:cubicBezTo>
                    <a:cubicBezTo>
                      <a:pt x="15916" y="7219"/>
                      <a:pt x="14236" y="9800"/>
                      <a:pt x="12407" y="12206"/>
                    </a:cubicBezTo>
                    <a:cubicBezTo>
                      <a:pt x="10552" y="14587"/>
                      <a:pt x="8447" y="16868"/>
                      <a:pt x="5865" y="18021"/>
                    </a:cubicBezTo>
                    <a:cubicBezTo>
                      <a:pt x="4865" y="18469"/>
                      <a:pt x="3781" y="18709"/>
                      <a:pt x="2724" y="18709"/>
                    </a:cubicBezTo>
                    <a:cubicBezTo>
                      <a:pt x="1768" y="18709"/>
                      <a:pt x="834" y="18513"/>
                      <a:pt x="1" y="18096"/>
                    </a:cubicBezTo>
                    <a:lnTo>
                      <a:pt x="1" y="18096"/>
                    </a:lnTo>
                    <a:cubicBezTo>
                      <a:pt x="577" y="19475"/>
                      <a:pt x="1655" y="20527"/>
                      <a:pt x="2908" y="21129"/>
                    </a:cubicBezTo>
                    <a:cubicBezTo>
                      <a:pt x="3885" y="21580"/>
                      <a:pt x="4976" y="21763"/>
                      <a:pt x="6073" y="21763"/>
                    </a:cubicBezTo>
                    <a:cubicBezTo>
                      <a:pt x="6439" y="21763"/>
                      <a:pt x="6805" y="21743"/>
                      <a:pt x="7169" y="21705"/>
                    </a:cubicBezTo>
                    <a:cubicBezTo>
                      <a:pt x="9750" y="21430"/>
                      <a:pt x="12281" y="20252"/>
                      <a:pt x="14362" y="18422"/>
                    </a:cubicBezTo>
                    <a:cubicBezTo>
                      <a:pt x="18171" y="15039"/>
                      <a:pt x="20251" y="9725"/>
                      <a:pt x="23459" y="5615"/>
                    </a:cubicBezTo>
                    <a:cubicBezTo>
                      <a:pt x="25189" y="3434"/>
                      <a:pt x="27219" y="1605"/>
                      <a:pt x="29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5331083" y="4846305"/>
                <a:ext cx="581001" cy="390189"/>
              </a:xfrm>
              <a:custGeom>
                <a:avLst/>
                <a:gdLst/>
                <a:ahLst/>
                <a:cxnLst/>
                <a:rect l="l" t="t" r="r" b="b"/>
                <a:pathLst>
                  <a:path w="29575" h="19862" extrusionOk="0">
                    <a:moveTo>
                      <a:pt x="22707" y="1"/>
                    </a:moveTo>
                    <a:cubicBezTo>
                      <a:pt x="20326" y="1"/>
                      <a:pt x="17895" y="402"/>
                      <a:pt x="15665" y="1580"/>
                    </a:cubicBezTo>
                    <a:cubicBezTo>
                      <a:pt x="12808" y="3109"/>
                      <a:pt x="10502" y="5790"/>
                      <a:pt x="8672" y="8723"/>
                    </a:cubicBezTo>
                    <a:cubicBezTo>
                      <a:pt x="7444" y="10703"/>
                      <a:pt x="6417" y="12783"/>
                      <a:pt x="5038" y="14638"/>
                    </a:cubicBezTo>
                    <a:cubicBezTo>
                      <a:pt x="3685" y="16467"/>
                      <a:pt x="2031" y="18522"/>
                      <a:pt x="1" y="18999"/>
                    </a:cubicBezTo>
                    <a:cubicBezTo>
                      <a:pt x="26" y="19099"/>
                      <a:pt x="51" y="19174"/>
                      <a:pt x="76" y="19249"/>
                    </a:cubicBezTo>
                    <a:cubicBezTo>
                      <a:pt x="909" y="19666"/>
                      <a:pt x="1843" y="19862"/>
                      <a:pt x="2799" y="19862"/>
                    </a:cubicBezTo>
                    <a:cubicBezTo>
                      <a:pt x="3856" y="19862"/>
                      <a:pt x="4940" y="19622"/>
                      <a:pt x="5940" y="19174"/>
                    </a:cubicBezTo>
                    <a:cubicBezTo>
                      <a:pt x="8522" y="18021"/>
                      <a:pt x="10627" y="15740"/>
                      <a:pt x="12482" y="13359"/>
                    </a:cubicBezTo>
                    <a:cubicBezTo>
                      <a:pt x="14311" y="10953"/>
                      <a:pt x="15991" y="8372"/>
                      <a:pt x="18096" y="6292"/>
                    </a:cubicBezTo>
                    <a:cubicBezTo>
                      <a:pt x="21279" y="3159"/>
                      <a:pt x="25389" y="1304"/>
                      <a:pt x="29449" y="1154"/>
                    </a:cubicBezTo>
                    <a:cubicBezTo>
                      <a:pt x="29499" y="1104"/>
                      <a:pt x="29550" y="1079"/>
                      <a:pt x="29575" y="1054"/>
                    </a:cubicBezTo>
                    <a:cubicBezTo>
                      <a:pt x="27244" y="628"/>
                      <a:pt x="25088" y="1"/>
                      <a:pt x="22707"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5252798" y="3764101"/>
                <a:ext cx="360918" cy="1473336"/>
              </a:xfrm>
              <a:custGeom>
                <a:avLst/>
                <a:gdLst/>
                <a:ahLst/>
                <a:cxnLst/>
                <a:rect l="l" t="t" r="r" b="b"/>
                <a:pathLst>
                  <a:path w="18372" h="74998" extrusionOk="0">
                    <a:moveTo>
                      <a:pt x="6016" y="1"/>
                    </a:moveTo>
                    <a:cubicBezTo>
                      <a:pt x="1705" y="8322"/>
                      <a:pt x="1" y="18222"/>
                      <a:pt x="1304" y="27370"/>
                    </a:cubicBezTo>
                    <a:cubicBezTo>
                      <a:pt x="2181" y="33460"/>
                      <a:pt x="4311" y="39099"/>
                      <a:pt x="5965" y="44913"/>
                    </a:cubicBezTo>
                    <a:cubicBezTo>
                      <a:pt x="7620" y="50728"/>
                      <a:pt x="8798" y="56969"/>
                      <a:pt x="7720" y="63134"/>
                    </a:cubicBezTo>
                    <a:cubicBezTo>
                      <a:pt x="6893" y="67721"/>
                      <a:pt x="4562" y="72257"/>
                      <a:pt x="1229" y="74989"/>
                    </a:cubicBezTo>
                    <a:cubicBezTo>
                      <a:pt x="1358" y="74995"/>
                      <a:pt x="1487" y="74997"/>
                      <a:pt x="1616" y="74997"/>
                    </a:cubicBezTo>
                    <a:cubicBezTo>
                      <a:pt x="4297" y="74997"/>
                      <a:pt x="6999" y="73769"/>
                      <a:pt x="9199" y="71856"/>
                    </a:cubicBezTo>
                    <a:cubicBezTo>
                      <a:pt x="11630" y="69751"/>
                      <a:pt x="13509" y="66869"/>
                      <a:pt x="14913" y="63786"/>
                    </a:cubicBezTo>
                    <a:cubicBezTo>
                      <a:pt x="17344" y="58397"/>
                      <a:pt x="18372" y="52257"/>
                      <a:pt x="17845" y="46442"/>
                    </a:cubicBezTo>
                    <a:cubicBezTo>
                      <a:pt x="16868" y="35791"/>
                      <a:pt x="10928" y="26969"/>
                      <a:pt x="8146" y="16868"/>
                    </a:cubicBezTo>
                    <a:cubicBezTo>
                      <a:pt x="6667" y="11480"/>
                      <a:pt x="6116" y="5740"/>
                      <a:pt x="60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5064226" y="3757226"/>
                <a:ext cx="361409" cy="1480035"/>
              </a:xfrm>
              <a:custGeom>
                <a:avLst/>
                <a:gdLst/>
                <a:ahLst/>
                <a:cxnLst/>
                <a:rect l="l" t="t" r="r" b="b"/>
                <a:pathLst>
                  <a:path w="18397" h="75339" extrusionOk="0">
                    <a:moveTo>
                      <a:pt x="15615" y="0"/>
                    </a:moveTo>
                    <a:cubicBezTo>
                      <a:pt x="12356" y="4311"/>
                      <a:pt x="8973" y="8095"/>
                      <a:pt x="6291" y="12882"/>
                    </a:cubicBezTo>
                    <a:cubicBezTo>
                      <a:pt x="3610" y="17644"/>
                      <a:pt x="1504" y="22933"/>
                      <a:pt x="853" y="28421"/>
                    </a:cubicBezTo>
                    <a:cubicBezTo>
                      <a:pt x="0" y="35489"/>
                      <a:pt x="1579" y="42532"/>
                      <a:pt x="4111" y="48797"/>
                    </a:cubicBezTo>
                    <a:cubicBezTo>
                      <a:pt x="5790" y="52983"/>
                      <a:pt x="7895" y="56943"/>
                      <a:pt x="9224" y="61304"/>
                    </a:cubicBezTo>
                    <a:cubicBezTo>
                      <a:pt x="10552" y="65665"/>
                      <a:pt x="11905" y="70828"/>
                      <a:pt x="10351" y="75314"/>
                    </a:cubicBezTo>
                    <a:cubicBezTo>
                      <a:pt x="10527" y="75339"/>
                      <a:pt x="10677" y="75339"/>
                      <a:pt x="10828" y="75339"/>
                    </a:cubicBezTo>
                    <a:cubicBezTo>
                      <a:pt x="14161" y="72607"/>
                      <a:pt x="16492" y="68071"/>
                      <a:pt x="17319" y="63484"/>
                    </a:cubicBezTo>
                    <a:cubicBezTo>
                      <a:pt x="18397" y="57319"/>
                      <a:pt x="17219" y="51078"/>
                      <a:pt x="15564" y="45263"/>
                    </a:cubicBezTo>
                    <a:cubicBezTo>
                      <a:pt x="13910" y="39449"/>
                      <a:pt x="11780" y="33810"/>
                      <a:pt x="10903" y="27720"/>
                    </a:cubicBezTo>
                    <a:cubicBezTo>
                      <a:pt x="9600" y="18572"/>
                      <a:pt x="11304" y="8672"/>
                      <a:pt x="15615" y="351"/>
                    </a:cubicBezTo>
                    <a:cubicBezTo>
                      <a:pt x="15615" y="226"/>
                      <a:pt x="15615" y="125"/>
                      <a:pt x="15615"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4799824" y="4581432"/>
                <a:ext cx="498295" cy="699657"/>
              </a:xfrm>
              <a:custGeom>
                <a:avLst/>
                <a:gdLst/>
                <a:ahLst/>
                <a:cxnLst/>
                <a:rect l="l" t="t" r="r" b="b"/>
                <a:pathLst>
                  <a:path w="25365" h="35615" extrusionOk="0">
                    <a:moveTo>
                      <a:pt x="1" y="0"/>
                    </a:moveTo>
                    <a:lnTo>
                      <a:pt x="1" y="0"/>
                    </a:lnTo>
                    <a:cubicBezTo>
                      <a:pt x="552" y="5539"/>
                      <a:pt x="2908" y="10702"/>
                      <a:pt x="6517" y="14236"/>
                    </a:cubicBezTo>
                    <a:cubicBezTo>
                      <a:pt x="8923" y="16592"/>
                      <a:pt x="11805" y="18246"/>
                      <a:pt x="14512" y="20151"/>
                    </a:cubicBezTo>
                    <a:cubicBezTo>
                      <a:pt x="17219" y="22081"/>
                      <a:pt x="19825" y="24386"/>
                      <a:pt x="21279" y="27594"/>
                    </a:cubicBezTo>
                    <a:cubicBezTo>
                      <a:pt x="22357" y="30000"/>
                      <a:pt x="22658" y="33008"/>
                      <a:pt x="21881" y="35614"/>
                    </a:cubicBezTo>
                    <a:cubicBezTo>
                      <a:pt x="23309" y="34512"/>
                      <a:pt x="24337" y="32757"/>
                      <a:pt x="24838" y="30903"/>
                    </a:cubicBezTo>
                    <a:cubicBezTo>
                      <a:pt x="25364" y="28923"/>
                      <a:pt x="25364" y="26842"/>
                      <a:pt x="25064" y="24888"/>
                    </a:cubicBezTo>
                    <a:cubicBezTo>
                      <a:pt x="24537" y="21454"/>
                      <a:pt x="23059" y="18271"/>
                      <a:pt x="20928" y="15890"/>
                    </a:cubicBezTo>
                    <a:cubicBezTo>
                      <a:pt x="16968" y="11529"/>
                      <a:pt x="11179" y="10050"/>
                      <a:pt x="6517" y="6667"/>
                    </a:cubicBezTo>
                    <a:cubicBezTo>
                      <a:pt x="4036" y="4887"/>
                      <a:pt x="1906" y="255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4784068" y="4578465"/>
                <a:ext cx="460872" cy="706552"/>
              </a:xfrm>
              <a:custGeom>
                <a:avLst/>
                <a:gdLst/>
                <a:ahLst/>
                <a:cxnLst/>
                <a:rect l="l" t="t" r="r" b="b"/>
                <a:pathLst>
                  <a:path w="23460" h="35966" extrusionOk="0">
                    <a:moveTo>
                      <a:pt x="703" y="1"/>
                    </a:moveTo>
                    <a:cubicBezTo>
                      <a:pt x="477" y="3309"/>
                      <a:pt x="1" y="6417"/>
                      <a:pt x="201" y="9675"/>
                    </a:cubicBezTo>
                    <a:cubicBezTo>
                      <a:pt x="427" y="12933"/>
                      <a:pt x="1078" y="16166"/>
                      <a:pt x="2532" y="18898"/>
                    </a:cubicBezTo>
                    <a:cubicBezTo>
                      <a:pt x="4412" y="22432"/>
                      <a:pt x="7469" y="24913"/>
                      <a:pt x="10753" y="26693"/>
                    </a:cubicBezTo>
                    <a:cubicBezTo>
                      <a:pt x="12958" y="27871"/>
                      <a:pt x="15264" y="28748"/>
                      <a:pt x="17344" y="30151"/>
                    </a:cubicBezTo>
                    <a:cubicBezTo>
                      <a:pt x="19424" y="31555"/>
                      <a:pt x="21755" y="33309"/>
                      <a:pt x="22457" y="35966"/>
                    </a:cubicBezTo>
                    <a:cubicBezTo>
                      <a:pt x="22532" y="35891"/>
                      <a:pt x="22607" y="35841"/>
                      <a:pt x="22683" y="35765"/>
                    </a:cubicBezTo>
                    <a:cubicBezTo>
                      <a:pt x="23460" y="33159"/>
                      <a:pt x="23159" y="30151"/>
                      <a:pt x="22081" y="27745"/>
                    </a:cubicBezTo>
                    <a:cubicBezTo>
                      <a:pt x="20627" y="24537"/>
                      <a:pt x="18021" y="22232"/>
                      <a:pt x="15314" y="20302"/>
                    </a:cubicBezTo>
                    <a:cubicBezTo>
                      <a:pt x="12607" y="18397"/>
                      <a:pt x="9725" y="16743"/>
                      <a:pt x="7319" y="14387"/>
                    </a:cubicBezTo>
                    <a:cubicBezTo>
                      <a:pt x="3710" y="10853"/>
                      <a:pt x="1354" y="5690"/>
                      <a:pt x="803" y="151"/>
                    </a:cubicBezTo>
                    <a:cubicBezTo>
                      <a:pt x="778" y="101"/>
                      <a:pt x="728" y="51"/>
                      <a:pt x="703" y="1"/>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5295624" y="4539077"/>
                <a:ext cx="21197" cy="73394"/>
              </a:xfrm>
              <a:custGeom>
                <a:avLst/>
                <a:gdLst/>
                <a:ahLst/>
                <a:cxnLst/>
                <a:rect l="l" t="t" r="r" b="b"/>
                <a:pathLst>
                  <a:path w="1079" h="3736" extrusionOk="0">
                    <a:moveTo>
                      <a:pt x="1" y="1"/>
                    </a:moveTo>
                    <a:lnTo>
                      <a:pt x="1" y="1"/>
                    </a:lnTo>
                    <a:cubicBezTo>
                      <a:pt x="51" y="652"/>
                      <a:pt x="227" y="1279"/>
                      <a:pt x="377" y="1906"/>
                    </a:cubicBezTo>
                    <a:cubicBezTo>
                      <a:pt x="527" y="2507"/>
                      <a:pt x="703" y="3134"/>
                      <a:pt x="978" y="3735"/>
                    </a:cubicBezTo>
                    <a:cubicBezTo>
                      <a:pt x="1079" y="3058"/>
                      <a:pt x="978" y="2407"/>
                      <a:pt x="828" y="1780"/>
                    </a:cubicBezTo>
                    <a:cubicBezTo>
                      <a:pt x="653" y="1154"/>
                      <a:pt x="402" y="52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5264624" y="4478040"/>
                <a:ext cx="12809" cy="35459"/>
              </a:xfrm>
              <a:custGeom>
                <a:avLst/>
                <a:gdLst/>
                <a:ahLst/>
                <a:cxnLst/>
                <a:rect l="l" t="t" r="r" b="b"/>
                <a:pathLst>
                  <a:path w="652" h="1805" extrusionOk="0">
                    <a:moveTo>
                      <a:pt x="100" y="0"/>
                    </a:moveTo>
                    <a:cubicBezTo>
                      <a:pt x="0" y="351"/>
                      <a:pt x="25" y="677"/>
                      <a:pt x="100" y="977"/>
                    </a:cubicBezTo>
                    <a:cubicBezTo>
                      <a:pt x="175" y="1253"/>
                      <a:pt x="301" y="1554"/>
                      <a:pt x="551" y="1805"/>
                    </a:cubicBezTo>
                    <a:cubicBezTo>
                      <a:pt x="652" y="1454"/>
                      <a:pt x="627" y="1153"/>
                      <a:pt x="551" y="852"/>
                    </a:cubicBezTo>
                    <a:cubicBezTo>
                      <a:pt x="476" y="551"/>
                      <a:pt x="351" y="276"/>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5255254" y="4549430"/>
                <a:ext cx="13319" cy="42846"/>
              </a:xfrm>
              <a:custGeom>
                <a:avLst/>
                <a:gdLst/>
                <a:ahLst/>
                <a:cxnLst/>
                <a:rect l="l" t="t" r="r" b="b"/>
                <a:pathLst>
                  <a:path w="678" h="2181" extrusionOk="0">
                    <a:moveTo>
                      <a:pt x="26" y="0"/>
                    </a:moveTo>
                    <a:cubicBezTo>
                      <a:pt x="1" y="426"/>
                      <a:pt x="51" y="777"/>
                      <a:pt x="126" y="1128"/>
                    </a:cubicBezTo>
                    <a:cubicBezTo>
                      <a:pt x="201" y="1479"/>
                      <a:pt x="302" y="1830"/>
                      <a:pt x="502" y="2181"/>
                    </a:cubicBezTo>
                    <a:cubicBezTo>
                      <a:pt x="678" y="1805"/>
                      <a:pt x="652" y="1404"/>
                      <a:pt x="577" y="1028"/>
                    </a:cubicBezTo>
                    <a:cubicBezTo>
                      <a:pt x="502" y="652"/>
                      <a:pt x="327" y="276"/>
                      <a:pt x="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5246394" y="4634100"/>
                <a:ext cx="14302" cy="51234"/>
              </a:xfrm>
              <a:custGeom>
                <a:avLst/>
                <a:gdLst/>
                <a:ahLst/>
                <a:cxnLst/>
                <a:rect l="l" t="t" r="r" b="b"/>
                <a:pathLst>
                  <a:path w="728" h="2608" extrusionOk="0">
                    <a:moveTo>
                      <a:pt x="76" y="1"/>
                    </a:moveTo>
                    <a:cubicBezTo>
                      <a:pt x="1" y="477"/>
                      <a:pt x="51" y="928"/>
                      <a:pt x="126" y="1354"/>
                    </a:cubicBezTo>
                    <a:cubicBezTo>
                      <a:pt x="251" y="1780"/>
                      <a:pt x="377" y="2206"/>
                      <a:pt x="652" y="2607"/>
                    </a:cubicBezTo>
                    <a:cubicBezTo>
                      <a:pt x="728" y="2131"/>
                      <a:pt x="677" y="1680"/>
                      <a:pt x="602" y="1254"/>
                    </a:cubicBezTo>
                    <a:cubicBezTo>
                      <a:pt x="477" y="828"/>
                      <a:pt x="352" y="402"/>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5220305" y="4539077"/>
                <a:ext cx="10844" cy="39408"/>
              </a:xfrm>
              <a:custGeom>
                <a:avLst/>
                <a:gdLst/>
                <a:ahLst/>
                <a:cxnLst/>
                <a:rect l="l" t="t" r="r" b="b"/>
                <a:pathLst>
                  <a:path w="552" h="2006" extrusionOk="0">
                    <a:moveTo>
                      <a:pt x="126" y="1"/>
                    </a:moveTo>
                    <a:cubicBezTo>
                      <a:pt x="0" y="352"/>
                      <a:pt x="0" y="703"/>
                      <a:pt x="51" y="1028"/>
                    </a:cubicBezTo>
                    <a:cubicBezTo>
                      <a:pt x="101" y="1354"/>
                      <a:pt x="201" y="1680"/>
                      <a:pt x="426" y="2006"/>
                    </a:cubicBezTo>
                    <a:cubicBezTo>
                      <a:pt x="552" y="1630"/>
                      <a:pt x="552" y="1304"/>
                      <a:pt x="502" y="953"/>
                    </a:cubicBezTo>
                    <a:cubicBezTo>
                      <a:pt x="452" y="627"/>
                      <a:pt x="351" y="302"/>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5288749" y="4642469"/>
                <a:ext cx="9862" cy="31039"/>
              </a:xfrm>
              <a:custGeom>
                <a:avLst/>
                <a:gdLst/>
                <a:ahLst/>
                <a:cxnLst/>
                <a:rect l="l" t="t" r="r" b="b"/>
                <a:pathLst>
                  <a:path w="502" h="1580" extrusionOk="0">
                    <a:moveTo>
                      <a:pt x="176" y="1"/>
                    </a:moveTo>
                    <a:cubicBezTo>
                      <a:pt x="25" y="277"/>
                      <a:pt x="0" y="552"/>
                      <a:pt x="25" y="828"/>
                    </a:cubicBezTo>
                    <a:cubicBezTo>
                      <a:pt x="50" y="1079"/>
                      <a:pt x="125" y="1354"/>
                      <a:pt x="326" y="1580"/>
                    </a:cubicBezTo>
                    <a:cubicBezTo>
                      <a:pt x="501" y="1304"/>
                      <a:pt x="501" y="1029"/>
                      <a:pt x="476" y="778"/>
                    </a:cubicBezTo>
                    <a:cubicBezTo>
                      <a:pt x="451" y="502"/>
                      <a:pt x="376" y="252"/>
                      <a:pt x="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5205532" y="4624258"/>
                <a:ext cx="9862" cy="46794"/>
              </a:xfrm>
              <a:custGeom>
                <a:avLst/>
                <a:gdLst/>
                <a:ahLst/>
                <a:cxnLst/>
                <a:rect l="l" t="t" r="r" b="b"/>
                <a:pathLst>
                  <a:path w="502" h="2382" extrusionOk="0">
                    <a:moveTo>
                      <a:pt x="151" y="1"/>
                    </a:moveTo>
                    <a:cubicBezTo>
                      <a:pt x="0" y="402"/>
                      <a:pt x="0" y="803"/>
                      <a:pt x="26" y="1204"/>
                    </a:cubicBezTo>
                    <a:cubicBezTo>
                      <a:pt x="51" y="1605"/>
                      <a:pt x="126" y="2006"/>
                      <a:pt x="351" y="2382"/>
                    </a:cubicBezTo>
                    <a:cubicBezTo>
                      <a:pt x="502" y="1981"/>
                      <a:pt x="502" y="1580"/>
                      <a:pt x="477" y="1179"/>
                    </a:cubicBezTo>
                    <a:cubicBezTo>
                      <a:pt x="452" y="778"/>
                      <a:pt x="376" y="377"/>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5213901" y="4450458"/>
                <a:ext cx="12337" cy="39899"/>
              </a:xfrm>
              <a:custGeom>
                <a:avLst/>
                <a:gdLst/>
                <a:ahLst/>
                <a:cxnLst/>
                <a:rect l="l" t="t" r="r" b="b"/>
                <a:pathLst>
                  <a:path w="628" h="2031" extrusionOk="0">
                    <a:moveTo>
                      <a:pt x="101" y="1"/>
                    </a:moveTo>
                    <a:cubicBezTo>
                      <a:pt x="1" y="376"/>
                      <a:pt x="26" y="727"/>
                      <a:pt x="76" y="1078"/>
                    </a:cubicBezTo>
                    <a:cubicBezTo>
                      <a:pt x="151" y="1404"/>
                      <a:pt x="276" y="1730"/>
                      <a:pt x="527" y="2031"/>
                    </a:cubicBezTo>
                    <a:cubicBezTo>
                      <a:pt x="627" y="1680"/>
                      <a:pt x="602" y="1329"/>
                      <a:pt x="552" y="978"/>
                    </a:cubicBezTo>
                    <a:cubicBezTo>
                      <a:pt x="477" y="652"/>
                      <a:pt x="351" y="30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5181899" y="4498707"/>
                <a:ext cx="11335" cy="36952"/>
              </a:xfrm>
              <a:custGeom>
                <a:avLst/>
                <a:gdLst/>
                <a:ahLst/>
                <a:cxnLst/>
                <a:rect l="l" t="t" r="r" b="b"/>
                <a:pathLst>
                  <a:path w="577" h="1881" extrusionOk="0">
                    <a:moveTo>
                      <a:pt x="126" y="1"/>
                    </a:moveTo>
                    <a:cubicBezTo>
                      <a:pt x="0" y="352"/>
                      <a:pt x="0" y="677"/>
                      <a:pt x="51" y="978"/>
                    </a:cubicBezTo>
                    <a:cubicBezTo>
                      <a:pt x="101" y="1304"/>
                      <a:pt x="201" y="1605"/>
                      <a:pt x="452" y="1880"/>
                    </a:cubicBezTo>
                    <a:cubicBezTo>
                      <a:pt x="577" y="1555"/>
                      <a:pt x="552" y="1229"/>
                      <a:pt x="502" y="903"/>
                    </a:cubicBezTo>
                    <a:cubicBezTo>
                      <a:pt x="452" y="602"/>
                      <a:pt x="351" y="276"/>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5483705" y="4586343"/>
                <a:ext cx="9881" cy="48779"/>
              </a:xfrm>
              <a:custGeom>
                <a:avLst/>
                <a:gdLst/>
                <a:ahLst/>
                <a:cxnLst/>
                <a:rect l="l" t="t" r="r" b="b"/>
                <a:pathLst>
                  <a:path w="503" h="2483" extrusionOk="0">
                    <a:moveTo>
                      <a:pt x="151" y="1"/>
                    </a:moveTo>
                    <a:cubicBezTo>
                      <a:pt x="1" y="427"/>
                      <a:pt x="1" y="828"/>
                      <a:pt x="26" y="1254"/>
                    </a:cubicBezTo>
                    <a:cubicBezTo>
                      <a:pt x="51" y="1680"/>
                      <a:pt x="126" y="2081"/>
                      <a:pt x="327" y="2482"/>
                    </a:cubicBezTo>
                    <a:cubicBezTo>
                      <a:pt x="477" y="2056"/>
                      <a:pt x="502" y="1630"/>
                      <a:pt x="477" y="1229"/>
                    </a:cubicBezTo>
                    <a:cubicBezTo>
                      <a:pt x="452" y="803"/>
                      <a:pt x="377" y="4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5471408" y="4509551"/>
                <a:ext cx="9862" cy="31019"/>
              </a:xfrm>
              <a:custGeom>
                <a:avLst/>
                <a:gdLst/>
                <a:ahLst/>
                <a:cxnLst/>
                <a:rect l="l" t="t" r="r" b="b"/>
                <a:pathLst>
                  <a:path w="502" h="1579" extrusionOk="0">
                    <a:moveTo>
                      <a:pt x="176" y="0"/>
                    </a:moveTo>
                    <a:cubicBezTo>
                      <a:pt x="25" y="276"/>
                      <a:pt x="0" y="551"/>
                      <a:pt x="25" y="827"/>
                    </a:cubicBezTo>
                    <a:cubicBezTo>
                      <a:pt x="76" y="1078"/>
                      <a:pt x="126" y="1353"/>
                      <a:pt x="351" y="1579"/>
                    </a:cubicBezTo>
                    <a:cubicBezTo>
                      <a:pt x="502" y="1303"/>
                      <a:pt x="502" y="1028"/>
                      <a:pt x="502" y="777"/>
                    </a:cubicBezTo>
                    <a:cubicBezTo>
                      <a:pt x="452" y="501"/>
                      <a:pt x="376" y="251"/>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5452706" y="4568623"/>
                <a:ext cx="9371" cy="33004"/>
              </a:xfrm>
              <a:custGeom>
                <a:avLst/>
                <a:gdLst/>
                <a:ahLst/>
                <a:cxnLst/>
                <a:rect l="l" t="t" r="r" b="b"/>
                <a:pathLst>
                  <a:path w="477" h="1680" extrusionOk="0">
                    <a:moveTo>
                      <a:pt x="276" y="1"/>
                    </a:moveTo>
                    <a:cubicBezTo>
                      <a:pt x="75" y="276"/>
                      <a:pt x="25" y="552"/>
                      <a:pt x="25" y="828"/>
                    </a:cubicBezTo>
                    <a:cubicBezTo>
                      <a:pt x="0" y="1103"/>
                      <a:pt x="50" y="1404"/>
                      <a:pt x="226" y="1680"/>
                    </a:cubicBezTo>
                    <a:cubicBezTo>
                      <a:pt x="401" y="1404"/>
                      <a:pt x="451" y="1128"/>
                      <a:pt x="476" y="853"/>
                    </a:cubicBezTo>
                    <a:cubicBezTo>
                      <a:pt x="476" y="577"/>
                      <a:pt x="451" y="301"/>
                      <a:pt x="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5510305" y="4567150"/>
                <a:ext cx="10353" cy="36952"/>
              </a:xfrm>
              <a:custGeom>
                <a:avLst/>
                <a:gdLst/>
                <a:ahLst/>
                <a:cxnLst/>
                <a:rect l="l" t="t" r="r" b="b"/>
                <a:pathLst>
                  <a:path w="527" h="1881" extrusionOk="0">
                    <a:moveTo>
                      <a:pt x="151" y="0"/>
                    </a:moveTo>
                    <a:cubicBezTo>
                      <a:pt x="0" y="351"/>
                      <a:pt x="0" y="652"/>
                      <a:pt x="25" y="978"/>
                    </a:cubicBezTo>
                    <a:cubicBezTo>
                      <a:pt x="76" y="1279"/>
                      <a:pt x="151" y="1579"/>
                      <a:pt x="376" y="1880"/>
                    </a:cubicBezTo>
                    <a:cubicBezTo>
                      <a:pt x="527" y="1554"/>
                      <a:pt x="527" y="1228"/>
                      <a:pt x="502" y="928"/>
                    </a:cubicBezTo>
                    <a:cubicBezTo>
                      <a:pt x="451" y="602"/>
                      <a:pt x="376" y="30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5471408" y="4682368"/>
                <a:ext cx="9862" cy="33495"/>
              </a:xfrm>
              <a:custGeom>
                <a:avLst/>
                <a:gdLst/>
                <a:ahLst/>
                <a:cxnLst/>
                <a:rect l="l" t="t" r="r" b="b"/>
                <a:pathLst>
                  <a:path w="502" h="1705" extrusionOk="0">
                    <a:moveTo>
                      <a:pt x="126" y="0"/>
                    </a:moveTo>
                    <a:cubicBezTo>
                      <a:pt x="0" y="326"/>
                      <a:pt x="0" y="602"/>
                      <a:pt x="25" y="877"/>
                    </a:cubicBezTo>
                    <a:cubicBezTo>
                      <a:pt x="51" y="1153"/>
                      <a:pt x="101" y="1404"/>
                      <a:pt x="276" y="1704"/>
                    </a:cubicBezTo>
                    <a:cubicBezTo>
                      <a:pt x="477" y="1429"/>
                      <a:pt x="502" y="1128"/>
                      <a:pt x="502" y="827"/>
                    </a:cubicBezTo>
                    <a:cubicBezTo>
                      <a:pt x="452" y="526"/>
                      <a:pt x="376" y="226"/>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5445319" y="4630662"/>
                <a:ext cx="9371" cy="29566"/>
              </a:xfrm>
              <a:custGeom>
                <a:avLst/>
                <a:gdLst/>
                <a:ahLst/>
                <a:cxnLst/>
                <a:rect l="l" t="t" r="r" b="b"/>
                <a:pathLst>
                  <a:path w="477" h="1505" extrusionOk="0">
                    <a:moveTo>
                      <a:pt x="251" y="0"/>
                    </a:moveTo>
                    <a:cubicBezTo>
                      <a:pt x="50" y="251"/>
                      <a:pt x="25" y="502"/>
                      <a:pt x="0" y="752"/>
                    </a:cubicBezTo>
                    <a:cubicBezTo>
                      <a:pt x="25" y="1003"/>
                      <a:pt x="50" y="1254"/>
                      <a:pt x="251" y="1504"/>
                    </a:cubicBezTo>
                    <a:cubicBezTo>
                      <a:pt x="426" y="1254"/>
                      <a:pt x="476" y="1003"/>
                      <a:pt x="476" y="752"/>
                    </a:cubicBezTo>
                    <a:cubicBezTo>
                      <a:pt x="476" y="502"/>
                      <a:pt x="426" y="251"/>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5504392" y="4661682"/>
                <a:ext cx="9371" cy="43337"/>
              </a:xfrm>
              <a:custGeom>
                <a:avLst/>
                <a:gdLst/>
                <a:ahLst/>
                <a:cxnLst/>
                <a:rect l="l" t="t" r="r" b="b"/>
                <a:pathLst>
                  <a:path w="477" h="2206" extrusionOk="0">
                    <a:moveTo>
                      <a:pt x="201" y="0"/>
                    </a:moveTo>
                    <a:cubicBezTo>
                      <a:pt x="26" y="376"/>
                      <a:pt x="1" y="727"/>
                      <a:pt x="1" y="1103"/>
                    </a:cubicBezTo>
                    <a:cubicBezTo>
                      <a:pt x="26" y="1479"/>
                      <a:pt x="51" y="1830"/>
                      <a:pt x="251" y="2206"/>
                    </a:cubicBezTo>
                    <a:cubicBezTo>
                      <a:pt x="427" y="1830"/>
                      <a:pt x="477" y="1454"/>
                      <a:pt x="477" y="1103"/>
                    </a:cubicBezTo>
                    <a:cubicBezTo>
                      <a:pt x="452" y="727"/>
                      <a:pt x="402" y="376"/>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5528516" y="4633609"/>
                <a:ext cx="9862" cy="26128"/>
              </a:xfrm>
              <a:custGeom>
                <a:avLst/>
                <a:gdLst/>
                <a:ahLst/>
                <a:cxnLst/>
                <a:rect l="l" t="t" r="r" b="b"/>
                <a:pathLst>
                  <a:path w="502" h="1330" extrusionOk="0">
                    <a:moveTo>
                      <a:pt x="201" y="1"/>
                    </a:moveTo>
                    <a:cubicBezTo>
                      <a:pt x="26" y="251"/>
                      <a:pt x="1" y="477"/>
                      <a:pt x="26" y="703"/>
                    </a:cubicBezTo>
                    <a:cubicBezTo>
                      <a:pt x="51" y="903"/>
                      <a:pt x="101" y="1129"/>
                      <a:pt x="301" y="1329"/>
                    </a:cubicBezTo>
                    <a:cubicBezTo>
                      <a:pt x="477" y="1104"/>
                      <a:pt x="502" y="878"/>
                      <a:pt x="477" y="652"/>
                    </a:cubicBezTo>
                    <a:cubicBezTo>
                      <a:pt x="452" y="427"/>
                      <a:pt x="402" y="226"/>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5446793" y="4509040"/>
                <a:ext cx="9371" cy="28583"/>
              </a:xfrm>
              <a:custGeom>
                <a:avLst/>
                <a:gdLst/>
                <a:ahLst/>
                <a:cxnLst/>
                <a:rect l="l" t="t" r="r" b="b"/>
                <a:pathLst>
                  <a:path w="477" h="1455" extrusionOk="0">
                    <a:moveTo>
                      <a:pt x="201" y="1"/>
                    </a:moveTo>
                    <a:cubicBezTo>
                      <a:pt x="25" y="252"/>
                      <a:pt x="0" y="502"/>
                      <a:pt x="0" y="728"/>
                    </a:cubicBezTo>
                    <a:cubicBezTo>
                      <a:pt x="25" y="978"/>
                      <a:pt x="75" y="1229"/>
                      <a:pt x="276" y="1455"/>
                    </a:cubicBezTo>
                    <a:cubicBezTo>
                      <a:pt x="451" y="1204"/>
                      <a:pt x="476" y="953"/>
                      <a:pt x="476" y="703"/>
                    </a:cubicBezTo>
                    <a:cubicBezTo>
                      <a:pt x="451" y="477"/>
                      <a:pt x="401" y="227"/>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5418229" y="4517428"/>
                <a:ext cx="10353" cy="30528"/>
              </a:xfrm>
              <a:custGeom>
                <a:avLst/>
                <a:gdLst/>
                <a:ahLst/>
                <a:cxnLst/>
                <a:rect l="l" t="t" r="r" b="b"/>
                <a:pathLst>
                  <a:path w="527" h="1554" extrusionOk="0">
                    <a:moveTo>
                      <a:pt x="176" y="0"/>
                    </a:moveTo>
                    <a:cubicBezTo>
                      <a:pt x="26" y="276"/>
                      <a:pt x="1" y="551"/>
                      <a:pt x="26" y="802"/>
                    </a:cubicBezTo>
                    <a:cubicBezTo>
                      <a:pt x="76" y="1053"/>
                      <a:pt x="126" y="1303"/>
                      <a:pt x="351" y="1554"/>
                    </a:cubicBezTo>
                    <a:cubicBezTo>
                      <a:pt x="502" y="1278"/>
                      <a:pt x="527" y="1003"/>
                      <a:pt x="502" y="752"/>
                    </a:cubicBezTo>
                    <a:cubicBezTo>
                      <a:pt x="452" y="501"/>
                      <a:pt x="377" y="226"/>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5352261" y="4087105"/>
                <a:ext cx="9862" cy="35459"/>
              </a:xfrm>
              <a:custGeom>
                <a:avLst/>
                <a:gdLst/>
                <a:ahLst/>
                <a:cxnLst/>
                <a:rect l="l" t="t" r="r" b="b"/>
                <a:pathLst>
                  <a:path w="502" h="1805" extrusionOk="0">
                    <a:moveTo>
                      <a:pt x="226" y="0"/>
                    </a:moveTo>
                    <a:cubicBezTo>
                      <a:pt x="50" y="301"/>
                      <a:pt x="0" y="602"/>
                      <a:pt x="25" y="927"/>
                    </a:cubicBezTo>
                    <a:cubicBezTo>
                      <a:pt x="50" y="1228"/>
                      <a:pt x="126" y="1529"/>
                      <a:pt x="326" y="1805"/>
                    </a:cubicBezTo>
                    <a:cubicBezTo>
                      <a:pt x="476" y="1479"/>
                      <a:pt x="501" y="1203"/>
                      <a:pt x="476" y="902"/>
                    </a:cubicBezTo>
                    <a:cubicBezTo>
                      <a:pt x="451" y="602"/>
                      <a:pt x="401" y="301"/>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5371454" y="4054612"/>
                <a:ext cx="9862" cy="40390"/>
              </a:xfrm>
              <a:custGeom>
                <a:avLst/>
                <a:gdLst/>
                <a:ahLst/>
                <a:cxnLst/>
                <a:rect l="l" t="t" r="r" b="b"/>
                <a:pathLst>
                  <a:path w="502" h="2056" extrusionOk="0">
                    <a:moveTo>
                      <a:pt x="151" y="0"/>
                    </a:moveTo>
                    <a:cubicBezTo>
                      <a:pt x="1" y="351"/>
                      <a:pt x="1" y="702"/>
                      <a:pt x="26" y="1053"/>
                    </a:cubicBezTo>
                    <a:cubicBezTo>
                      <a:pt x="51" y="1378"/>
                      <a:pt x="126" y="1729"/>
                      <a:pt x="326" y="2055"/>
                    </a:cubicBezTo>
                    <a:cubicBezTo>
                      <a:pt x="477" y="1704"/>
                      <a:pt x="502" y="1353"/>
                      <a:pt x="477" y="1003"/>
                    </a:cubicBezTo>
                    <a:cubicBezTo>
                      <a:pt x="452" y="652"/>
                      <a:pt x="377" y="326"/>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5349294" y="4163406"/>
                <a:ext cx="10373" cy="37934"/>
              </a:xfrm>
              <a:custGeom>
                <a:avLst/>
                <a:gdLst/>
                <a:ahLst/>
                <a:cxnLst/>
                <a:rect l="l" t="t" r="r" b="b"/>
                <a:pathLst>
                  <a:path w="528" h="1931" extrusionOk="0">
                    <a:moveTo>
                      <a:pt x="151" y="1"/>
                    </a:moveTo>
                    <a:cubicBezTo>
                      <a:pt x="1" y="352"/>
                      <a:pt x="1" y="678"/>
                      <a:pt x="26" y="1003"/>
                    </a:cubicBezTo>
                    <a:cubicBezTo>
                      <a:pt x="76" y="1329"/>
                      <a:pt x="151" y="1630"/>
                      <a:pt x="377" y="1931"/>
                    </a:cubicBezTo>
                    <a:cubicBezTo>
                      <a:pt x="527" y="1605"/>
                      <a:pt x="527" y="1279"/>
                      <a:pt x="502" y="953"/>
                    </a:cubicBezTo>
                    <a:cubicBezTo>
                      <a:pt x="452" y="627"/>
                      <a:pt x="377" y="302"/>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5379332" y="4157021"/>
                <a:ext cx="9862" cy="43337"/>
              </a:xfrm>
              <a:custGeom>
                <a:avLst/>
                <a:gdLst/>
                <a:ahLst/>
                <a:cxnLst/>
                <a:rect l="l" t="t" r="r" b="b"/>
                <a:pathLst>
                  <a:path w="502" h="2206" extrusionOk="0">
                    <a:moveTo>
                      <a:pt x="151" y="0"/>
                    </a:moveTo>
                    <a:cubicBezTo>
                      <a:pt x="1" y="376"/>
                      <a:pt x="1" y="752"/>
                      <a:pt x="26" y="1128"/>
                    </a:cubicBezTo>
                    <a:cubicBezTo>
                      <a:pt x="51" y="1479"/>
                      <a:pt x="126" y="1855"/>
                      <a:pt x="352" y="2206"/>
                    </a:cubicBezTo>
                    <a:cubicBezTo>
                      <a:pt x="502" y="1805"/>
                      <a:pt x="502" y="1454"/>
                      <a:pt x="477" y="1078"/>
                    </a:cubicBezTo>
                    <a:cubicBezTo>
                      <a:pt x="452" y="702"/>
                      <a:pt x="377" y="351"/>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5337979" y="4899975"/>
                <a:ext cx="11335" cy="56656"/>
              </a:xfrm>
              <a:custGeom>
                <a:avLst/>
                <a:gdLst/>
                <a:ahLst/>
                <a:cxnLst/>
                <a:rect l="l" t="t" r="r" b="b"/>
                <a:pathLst>
                  <a:path w="577" h="2884" extrusionOk="0">
                    <a:moveTo>
                      <a:pt x="301" y="1"/>
                    </a:moveTo>
                    <a:cubicBezTo>
                      <a:pt x="151" y="502"/>
                      <a:pt x="126" y="953"/>
                      <a:pt x="76" y="1429"/>
                    </a:cubicBezTo>
                    <a:cubicBezTo>
                      <a:pt x="25" y="1906"/>
                      <a:pt x="0" y="2357"/>
                      <a:pt x="51" y="2883"/>
                    </a:cubicBezTo>
                    <a:cubicBezTo>
                      <a:pt x="351" y="2457"/>
                      <a:pt x="477" y="1956"/>
                      <a:pt x="527" y="1480"/>
                    </a:cubicBezTo>
                    <a:cubicBezTo>
                      <a:pt x="577" y="978"/>
                      <a:pt x="527" y="477"/>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5315819" y="4883729"/>
                <a:ext cx="9371" cy="41392"/>
              </a:xfrm>
              <a:custGeom>
                <a:avLst/>
                <a:gdLst/>
                <a:ahLst/>
                <a:cxnLst/>
                <a:rect l="l" t="t" r="r" b="b"/>
                <a:pathLst>
                  <a:path w="477" h="2107" extrusionOk="0">
                    <a:moveTo>
                      <a:pt x="226" y="1"/>
                    </a:moveTo>
                    <a:cubicBezTo>
                      <a:pt x="51" y="377"/>
                      <a:pt x="1" y="728"/>
                      <a:pt x="1" y="1053"/>
                    </a:cubicBezTo>
                    <a:cubicBezTo>
                      <a:pt x="26" y="1404"/>
                      <a:pt x="76" y="1755"/>
                      <a:pt x="251" y="2106"/>
                    </a:cubicBezTo>
                    <a:cubicBezTo>
                      <a:pt x="427" y="1755"/>
                      <a:pt x="477" y="1404"/>
                      <a:pt x="477" y="1053"/>
                    </a:cubicBezTo>
                    <a:cubicBezTo>
                      <a:pt x="452" y="703"/>
                      <a:pt x="402" y="352"/>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5318275" y="4989105"/>
                <a:ext cx="11355" cy="29546"/>
              </a:xfrm>
              <a:custGeom>
                <a:avLst/>
                <a:gdLst/>
                <a:ahLst/>
                <a:cxnLst/>
                <a:rect l="l" t="t" r="r" b="b"/>
                <a:pathLst>
                  <a:path w="578" h="1504" extrusionOk="0">
                    <a:moveTo>
                      <a:pt x="452" y="0"/>
                    </a:moveTo>
                    <a:cubicBezTo>
                      <a:pt x="201" y="201"/>
                      <a:pt x="126" y="451"/>
                      <a:pt x="51" y="702"/>
                    </a:cubicBezTo>
                    <a:cubicBezTo>
                      <a:pt x="26" y="953"/>
                      <a:pt x="1" y="1203"/>
                      <a:pt x="126" y="1504"/>
                    </a:cubicBezTo>
                    <a:cubicBezTo>
                      <a:pt x="377" y="1278"/>
                      <a:pt x="452" y="1053"/>
                      <a:pt x="527" y="802"/>
                    </a:cubicBezTo>
                    <a:cubicBezTo>
                      <a:pt x="552" y="552"/>
                      <a:pt x="577" y="276"/>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5357172" y="4966454"/>
                <a:ext cx="13319" cy="47286"/>
              </a:xfrm>
              <a:custGeom>
                <a:avLst/>
                <a:gdLst/>
                <a:ahLst/>
                <a:cxnLst/>
                <a:rect l="l" t="t" r="r" b="b"/>
                <a:pathLst>
                  <a:path w="678" h="2407" extrusionOk="0">
                    <a:moveTo>
                      <a:pt x="552" y="0"/>
                    </a:moveTo>
                    <a:cubicBezTo>
                      <a:pt x="327" y="401"/>
                      <a:pt x="226" y="777"/>
                      <a:pt x="126" y="1178"/>
                    </a:cubicBezTo>
                    <a:cubicBezTo>
                      <a:pt x="51" y="1579"/>
                      <a:pt x="1" y="1980"/>
                      <a:pt x="76" y="2406"/>
                    </a:cubicBezTo>
                    <a:cubicBezTo>
                      <a:pt x="377" y="2055"/>
                      <a:pt x="502" y="1654"/>
                      <a:pt x="577" y="1253"/>
                    </a:cubicBezTo>
                    <a:cubicBezTo>
                      <a:pt x="652" y="852"/>
                      <a:pt x="678" y="426"/>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5304504" y="4956101"/>
                <a:ext cx="8880" cy="25146"/>
              </a:xfrm>
              <a:custGeom>
                <a:avLst/>
                <a:gdLst/>
                <a:ahLst/>
                <a:cxnLst/>
                <a:rect l="l" t="t" r="r" b="b"/>
                <a:pathLst>
                  <a:path w="452" h="1280" extrusionOk="0">
                    <a:moveTo>
                      <a:pt x="251" y="1"/>
                    </a:moveTo>
                    <a:cubicBezTo>
                      <a:pt x="50" y="227"/>
                      <a:pt x="0" y="427"/>
                      <a:pt x="0" y="653"/>
                    </a:cubicBezTo>
                    <a:cubicBezTo>
                      <a:pt x="0" y="853"/>
                      <a:pt x="25" y="1079"/>
                      <a:pt x="201" y="1279"/>
                    </a:cubicBezTo>
                    <a:cubicBezTo>
                      <a:pt x="401" y="1079"/>
                      <a:pt x="451" y="878"/>
                      <a:pt x="451" y="653"/>
                    </a:cubicBezTo>
                    <a:cubicBezTo>
                      <a:pt x="451" y="452"/>
                      <a:pt x="426" y="227"/>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5340435" y="4813321"/>
                <a:ext cx="12828" cy="39899"/>
              </a:xfrm>
              <a:custGeom>
                <a:avLst/>
                <a:gdLst/>
                <a:ahLst/>
                <a:cxnLst/>
                <a:rect l="l" t="t" r="r" b="b"/>
                <a:pathLst>
                  <a:path w="653" h="2031" extrusionOk="0">
                    <a:moveTo>
                      <a:pt x="101" y="1"/>
                    </a:moveTo>
                    <a:cubicBezTo>
                      <a:pt x="1" y="377"/>
                      <a:pt x="26" y="728"/>
                      <a:pt x="101" y="1053"/>
                    </a:cubicBezTo>
                    <a:cubicBezTo>
                      <a:pt x="176" y="1404"/>
                      <a:pt x="276" y="1730"/>
                      <a:pt x="527" y="2031"/>
                    </a:cubicBezTo>
                    <a:cubicBezTo>
                      <a:pt x="652" y="1655"/>
                      <a:pt x="602" y="1304"/>
                      <a:pt x="552" y="978"/>
                    </a:cubicBezTo>
                    <a:cubicBezTo>
                      <a:pt x="477" y="627"/>
                      <a:pt x="352" y="302"/>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5759443" y="4955610"/>
                <a:ext cx="21177" cy="23161"/>
              </a:xfrm>
              <a:custGeom>
                <a:avLst/>
                <a:gdLst/>
                <a:ahLst/>
                <a:cxnLst/>
                <a:rect l="l" t="t" r="r" b="b"/>
                <a:pathLst>
                  <a:path w="1078" h="1179" extrusionOk="0">
                    <a:moveTo>
                      <a:pt x="1078" y="1"/>
                    </a:moveTo>
                    <a:cubicBezTo>
                      <a:pt x="777" y="101"/>
                      <a:pt x="602" y="277"/>
                      <a:pt x="401" y="452"/>
                    </a:cubicBezTo>
                    <a:cubicBezTo>
                      <a:pt x="226" y="653"/>
                      <a:pt x="75" y="853"/>
                      <a:pt x="0" y="1179"/>
                    </a:cubicBezTo>
                    <a:cubicBezTo>
                      <a:pt x="326" y="1154"/>
                      <a:pt x="552" y="978"/>
                      <a:pt x="752" y="778"/>
                    </a:cubicBezTo>
                    <a:cubicBezTo>
                      <a:pt x="927" y="577"/>
                      <a:pt x="1078" y="327"/>
                      <a:pt x="10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5774216" y="4916163"/>
                <a:ext cx="26108" cy="16836"/>
              </a:xfrm>
              <a:custGeom>
                <a:avLst/>
                <a:gdLst/>
                <a:ahLst/>
                <a:cxnLst/>
                <a:rect l="l" t="t" r="r" b="b"/>
                <a:pathLst>
                  <a:path w="1329" h="857" extrusionOk="0">
                    <a:moveTo>
                      <a:pt x="1245" y="1"/>
                    </a:moveTo>
                    <a:cubicBezTo>
                      <a:pt x="959" y="1"/>
                      <a:pt x="732" y="115"/>
                      <a:pt x="526" y="229"/>
                    </a:cubicBezTo>
                    <a:cubicBezTo>
                      <a:pt x="326" y="380"/>
                      <a:pt x="125" y="555"/>
                      <a:pt x="0" y="856"/>
                    </a:cubicBezTo>
                    <a:cubicBezTo>
                      <a:pt x="326" y="856"/>
                      <a:pt x="576" y="756"/>
                      <a:pt x="802" y="630"/>
                    </a:cubicBezTo>
                    <a:cubicBezTo>
                      <a:pt x="1003" y="480"/>
                      <a:pt x="1203" y="305"/>
                      <a:pt x="1328" y="4"/>
                    </a:cubicBezTo>
                    <a:cubicBezTo>
                      <a:pt x="1300" y="2"/>
                      <a:pt x="1272" y="1"/>
                      <a:pt x="1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5740721" y="4946259"/>
                <a:ext cx="14793" cy="16757"/>
              </a:xfrm>
              <a:custGeom>
                <a:avLst/>
                <a:gdLst/>
                <a:ahLst/>
                <a:cxnLst/>
                <a:rect l="l" t="t" r="r" b="b"/>
                <a:pathLst>
                  <a:path w="753" h="853" extrusionOk="0">
                    <a:moveTo>
                      <a:pt x="728" y="1"/>
                    </a:moveTo>
                    <a:lnTo>
                      <a:pt x="728" y="1"/>
                    </a:lnTo>
                    <a:cubicBezTo>
                      <a:pt x="477" y="26"/>
                      <a:pt x="327" y="151"/>
                      <a:pt x="201" y="276"/>
                    </a:cubicBezTo>
                    <a:cubicBezTo>
                      <a:pt x="76" y="427"/>
                      <a:pt x="1" y="577"/>
                      <a:pt x="26" y="853"/>
                    </a:cubicBezTo>
                    <a:cubicBezTo>
                      <a:pt x="276" y="828"/>
                      <a:pt x="427" y="702"/>
                      <a:pt x="552" y="577"/>
                    </a:cubicBezTo>
                    <a:cubicBezTo>
                      <a:pt x="677" y="427"/>
                      <a:pt x="753" y="276"/>
                      <a:pt x="7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5723001" y="4991560"/>
                <a:ext cx="14793" cy="14793"/>
              </a:xfrm>
              <a:custGeom>
                <a:avLst/>
                <a:gdLst/>
                <a:ahLst/>
                <a:cxnLst/>
                <a:rect l="l" t="t" r="r" b="b"/>
                <a:pathLst>
                  <a:path w="753" h="753" extrusionOk="0">
                    <a:moveTo>
                      <a:pt x="752" y="1"/>
                    </a:moveTo>
                    <a:cubicBezTo>
                      <a:pt x="502" y="1"/>
                      <a:pt x="326" y="101"/>
                      <a:pt x="201" y="201"/>
                    </a:cubicBezTo>
                    <a:cubicBezTo>
                      <a:pt x="101" y="351"/>
                      <a:pt x="0" y="502"/>
                      <a:pt x="0" y="752"/>
                    </a:cubicBezTo>
                    <a:cubicBezTo>
                      <a:pt x="251" y="752"/>
                      <a:pt x="401" y="652"/>
                      <a:pt x="552" y="552"/>
                    </a:cubicBezTo>
                    <a:cubicBezTo>
                      <a:pt x="652" y="402"/>
                      <a:pt x="752" y="251"/>
                      <a:pt x="7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5694929" y="4985156"/>
                <a:ext cx="22179" cy="25617"/>
              </a:xfrm>
              <a:custGeom>
                <a:avLst/>
                <a:gdLst/>
                <a:ahLst/>
                <a:cxnLst/>
                <a:rect l="l" t="t" r="r" b="b"/>
                <a:pathLst>
                  <a:path w="1129" h="1304" extrusionOk="0">
                    <a:moveTo>
                      <a:pt x="1129" y="1"/>
                    </a:moveTo>
                    <a:lnTo>
                      <a:pt x="1129" y="1"/>
                    </a:lnTo>
                    <a:cubicBezTo>
                      <a:pt x="803" y="101"/>
                      <a:pt x="577" y="276"/>
                      <a:pt x="402" y="502"/>
                    </a:cubicBezTo>
                    <a:cubicBezTo>
                      <a:pt x="201" y="702"/>
                      <a:pt x="51" y="953"/>
                      <a:pt x="1" y="1304"/>
                    </a:cubicBezTo>
                    <a:cubicBezTo>
                      <a:pt x="327" y="1204"/>
                      <a:pt x="552" y="1003"/>
                      <a:pt x="753" y="803"/>
                    </a:cubicBezTo>
                    <a:cubicBezTo>
                      <a:pt x="928" y="577"/>
                      <a:pt x="1079" y="327"/>
                      <a:pt x="1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1703;p49">
            <a:extLst>
              <a:ext uri="{FF2B5EF4-FFF2-40B4-BE49-F238E27FC236}">
                <a16:creationId xmlns:a16="http://schemas.microsoft.com/office/drawing/2014/main" id="{AF785205-3996-7D2A-E157-1A79D6A5C5C2}"/>
              </a:ext>
            </a:extLst>
          </p:cNvPr>
          <p:cNvSpPr txBox="1">
            <a:spLocks/>
          </p:cNvSpPr>
          <p:nvPr/>
        </p:nvSpPr>
        <p:spPr>
          <a:xfrm>
            <a:off x="720000" y="2253505"/>
            <a:ext cx="7704000" cy="433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Changa One"/>
              <a:buNone/>
              <a:defRPr sz="2400" b="0" i="0" u="none" strike="noStrike" cap="none">
                <a:solidFill>
                  <a:schemeClr val="dk1"/>
                </a:solidFill>
                <a:latin typeface="Changa One"/>
                <a:ea typeface="Changa One"/>
                <a:cs typeface="Changa One"/>
                <a:sym typeface="Changa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a:t>Thanks you for listening!</a:t>
            </a:r>
            <a:br>
              <a:rPr lang="en-US"/>
            </a:br>
            <a:r>
              <a:rPr lang="en-US"/>
              <a:t>Any questions?</a:t>
            </a:r>
            <a:endParaRPr lang="en-US" dirty="0"/>
          </a:p>
        </p:txBody>
      </p:sp>
    </p:spTree>
    <p:extLst>
      <p:ext uri="{BB962C8B-B14F-4D97-AF65-F5344CB8AC3E}">
        <p14:creationId xmlns:p14="http://schemas.microsoft.com/office/powerpoint/2010/main" val="3572072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0"/>
          <p:cNvSpPr/>
          <p:nvPr/>
        </p:nvSpPr>
        <p:spPr>
          <a:xfrm rot="2514047" flipH="1">
            <a:off x="6492229" y="2871105"/>
            <a:ext cx="5552665" cy="5872126"/>
          </a:xfrm>
          <a:custGeom>
            <a:avLst/>
            <a:gdLst/>
            <a:ahLst/>
            <a:cxnLst/>
            <a:rect l="l" t="t" r="r" b="b"/>
            <a:pathLst>
              <a:path w="49641" h="52497" extrusionOk="0">
                <a:moveTo>
                  <a:pt x="29311" y="1"/>
                </a:moveTo>
                <a:cubicBezTo>
                  <a:pt x="23063" y="1"/>
                  <a:pt x="17178" y="1588"/>
                  <a:pt x="15881" y="3381"/>
                </a:cubicBezTo>
                <a:cubicBezTo>
                  <a:pt x="13153" y="7150"/>
                  <a:pt x="6162" y="6431"/>
                  <a:pt x="2497" y="12474"/>
                </a:cubicBezTo>
                <a:cubicBezTo>
                  <a:pt x="421" y="15893"/>
                  <a:pt x="1187" y="20679"/>
                  <a:pt x="2242" y="24190"/>
                </a:cubicBezTo>
                <a:cubicBezTo>
                  <a:pt x="3166" y="27264"/>
                  <a:pt x="3263" y="30518"/>
                  <a:pt x="2606" y="33660"/>
                </a:cubicBezTo>
                <a:cubicBezTo>
                  <a:pt x="1" y="46105"/>
                  <a:pt x="7953" y="50462"/>
                  <a:pt x="7953" y="50463"/>
                </a:cubicBezTo>
                <a:cubicBezTo>
                  <a:pt x="10342" y="51879"/>
                  <a:pt x="13764" y="52496"/>
                  <a:pt x="17581" y="52496"/>
                </a:cubicBezTo>
                <a:cubicBezTo>
                  <a:pt x="30650" y="52496"/>
                  <a:pt x="48354" y="45263"/>
                  <a:pt x="45121" y="38113"/>
                </a:cubicBezTo>
                <a:cubicBezTo>
                  <a:pt x="40945" y="28875"/>
                  <a:pt x="49640" y="18536"/>
                  <a:pt x="45633" y="7644"/>
                </a:cubicBezTo>
                <a:cubicBezTo>
                  <a:pt x="43532" y="1931"/>
                  <a:pt x="36201" y="1"/>
                  <a:pt x="29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txBox="1">
            <a:spLocks noGrp="1"/>
          </p:cNvSpPr>
          <p:nvPr>
            <p:ph type="title"/>
          </p:nvPr>
        </p:nvSpPr>
        <p:spPr>
          <a:xfrm>
            <a:off x="2038200" y="2314050"/>
            <a:ext cx="5067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Motivation</a:t>
            </a:r>
            <a:endParaRPr/>
          </a:p>
        </p:txBody>
      </p:sp>
      <p:sp>
        <p:nvSpPr>
          <p:cNvPr id="327" name="Google Shape;327;p30"/>
          <p:cNvSpPr/>
          <p:nvPr/>
        </p:nvSpPr>
        <p:spPr>
          <a:xfrm rot="2700000" flipH="1">
            <a:off x="-1100646" y="-4475959"/>
            <a:ext cx="5552704" cy="5872169"/>
          </a:xfrm>
          <a:custGeom>
            <a:avLst/>
            <a:gdLst/>
            <a:ahLst/>
            <a:cxnLst/>
            <a:rect l="l" t="t" r="r" b="b"/>
            <a:pathLst>
              <a:path w="49641" h="52497" extrusionOk="0">
                <a:moveTo>
                  <a:pt x="29311" y="1"/>
                </a:moveTo>
                <a:cubicBezTo>
                  <a:pt x="23063" y="1"/>
                  <a:pt x="17178" y="1588"/>
                  <a:pt x="15881" y="3381"/>
                </a:cubicBezTo>
                <a:cubicBezTo>
                  <a:pt x="13153" y="7150"/>
                  <a:pt x="6162" y="6431"/>
                  <a:pt x="2497" y="12474"/>
                </a:cubicBezTo>
                <a:cubicBezTo>
                  <a:pt x="421" y="15893"/>
                  <a:pt x="1187" y="20679"/>
                  <a:pt x="2242" y="24190"/>
                </a:cubicBezTo>
                <a:cubicBezTo>
                  <a:pt x="3166" y="27264"/>
                  <a:pt x="3263" y="30518"/>
                  <a:pt x="2606" y="33660"/>
                </a:cubicBezTo>
                <a:cubicBezTo>
                  <a:pt x="1" y="46105"/>
                  <a:pt x="7953" y="50462"/>
                  <a:pt x="7953" y="50463"/>
                </a:cubicBezTo>
                <a:cubicBezTo>
                  <a:pt x="10342" y="51879"/>
                  <a:pt x="13764" y="52496"/>
                  <a:pt x="17581" y="52496"/>
                </a:cubicBezTo>
                <a:cubicBezTo>
                  <a:pt x="30650" y="52496"/>
                  <a:pt x="48354" y="45263"/>
                  <a:pt x="45121" y="38113"/>
                </a:cubicBezTo>
                <a:cubicBezTo>
                  <a:pt x="40945" y="28875"/>
                  <a:pt x="49640" y="18536"/>
                  <a:pt x="45633" y="7644"/>
                </a:cubicBezTo>
                <a:cubicBezTo>
                  <a:pt x="43532" y="1931"/>
                  <a:pt x="36201" y="1"/>
                  <a:pt x="29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rot="9973362" flipH="1">
            <a:off x="1436856" y="-110513"/>
            <a:ext cx="1125382" cy="1891848"/>
          </a:xfrm>
          <a:custGeom>
            <a:avLst/>
            <a:gdLst/>
            <a:ahLst/>
            <a:cxnLst/>
            <a:rect l="l" t="t" r="r" b="b"/>
            <a:pathLst>
              <a:path w="11650" h="19584" extrusionOk="0">
                <a:moveTo>
                  <a:pt x="5508" y="1"/>
                </a:moveTo>
                <a:cubicBezTo>
                  <a:pt x="5508" y="1"/>
                  <a:pt x="4687" y="1171"/>
                  <a:pt x="4744" y="2091"/>
                </a:cubicBezTo>
                <a:cubicBezTo>
                  <a:pt x="4802" y="3012"/>
                  <a:pt x="6522" y="4376"/>
                  <a:pt x="6715" y="5080"/>
                </a:cubicBezTo>
                <a:cubicBezTo>
                  <a:pt x="6835" y="5517"/>
                  <a:pt x="6758" y="6095"/>
                  <a:pt x="6683" y="6470"/>
                </a:cubicBezTo>
                <a:cubicBezTo>
                  <a:pt x="6604" y="6578"/>
                  <a:pt x="6523" y="6687"/>
                  <a:pt x="6439" y="6795"/>
                </a:cubicBezTo>
                <a:cubicBezTo>
                  <a:pt x="6078" y="7265"/>
                  <a:pt x="5684" y="7737"/>
                  <a:pt x="5283" y="8219"/>
                </a:cubicBezTo>
                <a:cubicBezTo>
                  <a:pt x="4950" y="8620"/>
                  <a:pt x="4611" y="9028"/>
                  <a:pt x="4285" y="9453"/>
                </a:cubicBezTo>
                <a:cubicBezTo>
                  <a:pt x="4723" y="8407"/>
                  <a:pt x="5156" y="7012"/>
                  <a:pt x="4778" y="6213"/>
                </a:cubicBezTo>
                <a:cubicBezTo>
                  <a:pt x="4119" y="4817"/>
                  <a:pt x="3107" y="4247"/>
                  <a:pt x="3107" y="4247"/>
                </a:cubicBezTo>
                <a:lnTo>
                  <a:pt x="3107" y="4247"/>
                </a:lnTo>
                <a:cubicBezTo>
                  <a:pt x="2459" y="6183"/>
                  <a:pt x="3788" y="8001"/>
                  <a:pt x="4037" y="8665"/>
                </a:cubicBezTo>
                <a:cubicBezTo>
                  <a:pt x="4153" y="8977"/>
                  <a:pt x="4071" y="9468"/>
                  <a:pt x="3949" y="9904"/>
                </a:cubicBezTo>
                <a:cubicBezTo>
                  <a:pt x="3620" y="10366"/>
                  <a:pt x="3319" y="10857"/>
                  <a:pt x="3102" y="11395"/>
                </a:cubicBezTo>
                <a:cubicBezTo>
                  <a:pt x="3068" y="11470"/>
                  <a:pt x="3044" y="11550"/>
                  <a:pt x="3019" y="11629"/>
                </a:cubicBezTo>
                <a:cubicBezTo>
                  <a:pt x="2995" y="11710"/>
                  <a:pt x="2965" y="11784"/>
                  <a:pt x="2947" y="11869"/>
                </a:cubicBezTo>
                <a:lnTo>
                  <a:pt x="2893" y="12127"/>
                </a:lnTo>
                <a:cubicBezTo>
                  <a:pt x="2883" y="12171"/>
                  <a:pt x="2880" y="12209"/>
                  <a:pt x="2877" y="12247"/>
                </a:cubicBezTo>
                <a:lnTo>
                  <a:pt x="2866" y="12361"/>
                </a:lnTo>
                <a:lnTo>
                  <a:pt x="2854" y="12476"/>
                </a:lnTo>
                <a:lnTo>
                  <a:pt x="2853" y="12491"/>
                </a:lnTo>
                <a:lnTo>
                  <a:pt x="2852" y="12512"/>
                </a:lnTo>
                <a:lnTo>
                  <a:pt x="2852" y="12519"/>
                </a:lnTo>
                <a:lnTo>
                  <a:pt x="2852" y="12549"/>
                </a:lnTo>
                <a:lnTo>
                  <a:pt x="2852" y="12608"/>
                </a:lnTo>
                <a:cubicBezTo>
                  <a:pt x="2852" y="12686"/>
                  <a:pt x="2851" y="12764"/>
                  <a:pt x="2851" y="12841"/>
                </a:cubicBezTo>
                <a:cubicBezTo>
                  <a:pt x="2852" y="12997"/>
                  <a:pt x="2847" y="13151"/>
                  <a:pt x="2860" y="13303"/>
                </a:cubicBezTo>
                <a:cubicBezTo>
                  <a:pt x="2867" y="13428"/>
                  <a:pt x="2874" y="13550"/>
                  <a:pt x="2881" y="13671"/>
                </a:cubicBezTo>
                <a:cubicBezTo>
                  <a:pt x="2666" y="13257"/>
                  <a:pt x="2408" y="12673"/>
                  <a:pt x="2458" y="12327"/>
                </a:cubicBezTo>
                <a:cubicBezTo>
                  <a:pt x="2543" y="11752"/>
                  <a:pt x="2412" y="10075"/>
                  <a:pt x="813" y="8832"/>
                </a:cubicBezTo>
                <a:cubicBezTo>
                  <a:pt x="813" y="8832"/>
                  <a:pt x="0" y="10027"/>
                  <a:pt x="566" y="11513"/>
                </a:cubicBezTo>
                <a:cubicBezTo>
                  <a:pt x="1096" y="12905"/>
                  <a:pt x="1881" y="12421"/>
                  <a:pt x="2933" y="14195"/>
                </a:cubicBezTo>
                <a:cubicBezTo>
                  <a:pt x="2933" y="14197"/>
                  <a:pt x="2933" y="14198"/>
                  <a:pt x="2933" y="14200"/>
                </a:cubicBezTo>
                <a:cubicBezTo>
                  <a:pt x="2943" y="14273"/>
                  <a:pt x="2951" y="14345"/>
                  <a:pt x="2959" y="14418"/>
                </a:cubicBezTo>
                <a:cubicBezTo>
                  <a:pt x="2970" y="14489"/>
                  <a:pt x="2982" y="14560"/>
                  <a:pt x="2993" y="14631"/>
                </a:cubicBezTo>
                <a:cubicBezTo>
                  <a:pt x="3017" y="14773"/>
                  <a:pt x="3036" y="14913"/>
                  <a:pt x="3063" y="15050"/>
                </a:cubicBezTo>
                <a:cubicBezTo>
                  <a:pt x="3170" y="15599"/>
                  <a:pt x="3297" y="16112"/>
                  <a:pt x="3440" y="16578"/>
                </a:cubicBezTo>
                <a:cubicBezTo>
                  <a:pt x="3584" y="17042"/>
                  <a:pt x="3732" y="17465"/>
                  <a:pt x="3884" y="17831"/>
                </a:cubicBezTo>
                <a:cubicBezTo>
                  <a:pt x="4030" y="18200"/>
                  <a:pt x="4179" y="18514"/>
                  <a:pt x="4305" y="18773"/>
                </a:cubicBezTo>
                <a:cubicBezTo>
                  <a:pt x="4374" y="18901"/>
                  <a:pt x="4430" y="19016"/>
                  <a:pt x="4488" y="19116"/>
                </a:cubicBezTo>
                <a:cubicBezTo>
                  <a:pt x="4517" y="19165"/>
                  <a:pt x="4544" y="19211"/>
                  <a:pt x="4569" y="19253"/>
                </a:cubicBezTo>
                <a:cubicBezTo>
                  <a:pt x="4591" y="19294"/>
                  <a:pt x="4625" y="19342"/>
                  <a:pt x="4649" y="19380"/>
                </a:cubicBezTo>
                <a:cubicBezTo>
                  <a:pt x="4675" y="19418"/>
                  <a:pt x="4697" y="19452"/>
                  <a:pt x="4717" y="19481"/>
                </a:cubicBezTo>
                <a:cubicBezTo>
                  <a:pt x="4734" y="19503"/>
                  <a:pt x="4750" y="19523"/>
                  <a:pt x="4761" y="19537"/>
                </a:cubicBezTo>
                <a:cubicBezTo>
                  <a:pt x="4785" y="19568"/>
                  <a:pt x="4797" y="19584"/>
                  <a:pt x="4797" y="19584"/>
                </a:cubicBezTo>
                <a:lnTo>
                  <a:pt x="5338" y="19133"/>
                </a:lnTo>
                <a:cubicBezTo>
                  <a:pt x="5338" y="19133"/>
                  <a:pt x="5325" y="19118"/>
                  <a:pt x="5301" y="19088"/>
                </a:cubicBezTo>
                <a:cubicBezTo>
                  <a:pt x="5288" y="19072"/>
                  <a:pt x="5273" y="19054"/>
                  <a:pt x="5255" y="19032"/>
                </a:cubicBezTo>
                <a:cubicBezTo>
                  <a:pt x="5243" y="19015"/>
                  <a:pt x="5229" y="18993"/>
                  <a:pt x="5213" y="18971"/>
                </a:cubicBezTo>
                <a:cubicBezTo>
                  <a:pt x="5197" y="18945"/>
                  <a:pt x="5182" y="18926"/>
                  <a:pt x="5158" y="18887"/>
                </a:cubicBezTo>
                <a:cubicBezTo>
                  <a:pt x="5135" y="18850"/>
                  <a:pt x="5111" y="18810"/>
                  <a:pt x="5085" y="18767"/>
                </a:cubicBezTo>
                <a:cubicBezTo>
                  <a:pt x="5030" y="18683"/>
                  <a:pt x="4975" y="18574"/>
                  <a:pt x="4908" y="18459"/>
                </a:cubicBezTo>
                <a:cubicBezTo>
                  <a:pt x="4784" y="18221"/>
                  <a:pt x="4633" y="17928"/>
                  <a:pt x="4483" y="17579"/>
                </a:cubicBezTo>
                <a:cubicBezTo>
                  <a:pt x="4329" y="17234"/>
                  <a:pt x="4176" y="16833"/>
                  <a:pt x="4025" y="16390"/>
                </a:cubicBezTo>
                <a:cubicBezTo>
                  <a:pt x="3875" y="15947"/>
                  <a:pt x="3740" y="15460"/>
                  <a:pt x="3621" y="14937"/>
                </a:cubicBezTo>
                <a:cubicBezTo>
                  <a:pt x="3593" y="14807"/>
                  <a:pt x="3571" y="14673"/>
                  <a:pt x="3544" y="14538"/>
                </a:cubicBezTo>
                <a:cubicBezTo>
                  <a:pt x="3531" y="14470"/>
                  <a:pt x="3518" y="14402"/>
                  <a:pt x="3505" y="14335"/>
                </a:cubicBezTo>
                <a:cubicBezTo>
                  <a:pt x="3495" y="14266"/>
                  <a:pt x="3486" y="14197"/>
                  <a:pt x="3475" y="14128"/>
                </a:cubicBezTo>
                <a:cubicBezTo>
                  <a:pt x="3457" y="13988"/>
                  <a:pt x="3435" y="13848"/>
                  <a:pt x="3418" y="13706"/>
                </a:cubicBezTo>
                <a:cubicBezTo>
                  <a:pt x="3416" y="13684"/>
                  <a:pt x="3414" y="13660"/>
                  <a:pt x="3412" y="13637"/>
                </a:cubicBezTo>
                <a:cubicBezTo>
                  <a:pt x="3509" y="13116"/>
                  <a:pt x="3684" y="12518"/>
                  <a:pt x="3997" y="12084"/>
                </a:cubicBezTo>
                <a:cubicBezTo>
                  <a:pt x="4134" y="11894"/>
                  <a:pt x="4286" y="11821"/>
                  <a:pt x="4453" y="11821"/>
                </a:cubicBezTo>
                <a:cubicBezTo>
                  <a:pt x="4980" y="11821"/>
                  <a:pt x="5658" y="12540"/>
                  <a:pt x="6493" y="12540"/>
                </a:cubicBezTo>
                <a:cubicBezTo>
                  <a:pt x="6717" y="12540"/>
                  <a:pt x="6952" y="12488"/>
                  <a:pt x="7198" y="12357"/>
                </a:cubicBezTo>
                <a:cubicBezTo>
                  <a:pt x="8654" y="11584"/>
                  <a:pt x="8935" y="9319"/>
                  <a:pt x="8935" y="9319"/>
                </a:cubicBezTo>
                <a:lnTo>
                  <a:pt x="8935" y="9319"/>
                </a:lnTo>
                <a:cubicBezTo>
                  <a:pt x="8033" y="10348"/>
                  <a:pt x="5136" y="10791"/>
                  <a:pt x="4140" y="11377"/>
                </a:cubicBezTo>
                <a:cubicBezTo>
                  <a:pt x="3729" y="11618"/>
                  <a:pt x="3492" y="12148"/>
                  <a:pt x="3356" y="12694"/>
                </a:cubicBezTo>
                <a:lnTo>
                  <a:pt x="3354" y="12613"/>
                </a:lnTo>
                <a:lnTo>
                  <a:pt x="3353" y="12558"/>
                </a:lnTo>
                <a:lnTo>
                  <a:pt x="3352" y="12529"/>
                </a:lnTo>
                <a:lnTo>
                  <a:pt x="3352" y="12524"/>
                </a:lnTo>
                <a:lnTo>
                  <a:pt x="3352" y="12516"/>
                </a:lnTo>
                <a:lnTo>
                  <a:pt x="3360" y="12401"/>
                </a:lnTo>
                <a:lnTo>
                  <a:pt x="3367" y="12286"/>
                </a:lnTo>
                <a:cubicBezTo>
                  <a:pt x="3369" y="12247"/>
                  <a:pt x="3373" y="12209"/>
                  <a:pt x="3381" y="12178"/>
                </a:cubicBezTo>
                <a:lnTo>
                  <a:pt x="3418" y="11979"/>
                </a:lnTo>
                <a:cubicBezTo>
                  <a:pt x="3428" y="11912"/>
                  <a:pt x="3456" y="11840"/>
                  <a:pt x="3473" y="11771"/>
                </a:cubicBezTo>
                <a:cubicBezTo>
                  <a:pt x="3494" y="11701"/>
                  <a:pt x="3512" y="11630"/>
                  <a:pt x="3541" y="11561"/>
                </a:cubicBezTo>
                <a:cubicBezTo>
                  <a:pt x="3746" y="11005"/>
                  <a:pt x="4069" y="10467"/>
                  <a:pt x="4428" y="9954"/>
                </a:cubicBezTo>
                <a:cubicBezTo>
                  <a:pt x="4699" y="9563"/>
                  <a:pt x="4990" y="9182"/>
                  <a:pt x="5283" y="8807"/>
                </a:cubicBezTo>
                <a:cubicBezTo>
                  <a:pt x="6254" y="8489"/>
                  <a:pt x="8530" y="8245"/>
                  <a:pt x="9491" y="7952"/>
                </a:cubicBezTo>
                <a:cubicBezTo>
                  <a:pt x="10628" y="7605"/>
                  <a:pt x="11391" y="5088"/>
                  <a:pt x="11391" y="5088"/>
                </a:cubicBezTo>
                <a:cubicBezTo>
                  <a:pt x="11390" y="5088"/>
                  <a:pt x="11389" y="5088"/>
                  <a:pt x="11388" y="5088"/>
                </a:cubicBezTo>
                <a:cubicBezTo>
                  <a:pt x="10562" y="5088"/>
                  <a:pt x="8285" y="6255"/>
                  <a:pt x="7419" y="7520"/>
                </a:cubicBezTo>
                <a:cubicBezTo>
                  <a:pt x="6885" y="8301"/>
                  <a:pt x="6235" y="8451"/>
                  <a:pt x="5813" y="8451"/>
                </a:cubicBezTo>
                <a:cubicBezTo>
                  <a:pt x="5721" y="8451"/>
                  <a:pt x="5641" y="8444"/>
                  <a:pt x="5574" y="8435"/>
                </a:cubicBezTo>
                <a:cubicBezTo>
                  <a:pt x="5958" y="7946"/>
                  <a:pt x="6338" y="7464"/>
                  <a:pt x="6687" y="6980"/>
                </a:cubicBezTo>
                <a:cubicBezTo>
                  <a:pt x="7040" y="6494"/>
                  <a:pt x="7362" y="6007"/>
                  <a:pt x="7627" y="5519"/>
                </a:cubicBezTo>
                <a:cubicBezTo>
                  <a:pt x="7737" y="5316"/>
                  <a:pt x="7837" y="5114"/>
                  <a:pt x="7926" y="4913"/>
                </a:cubicBezTo>
                <a:cubicBezTo>
                  <a:pt x="8610" y="4464"/>
                  <a:pt x="10534" y="3582"/>
                  <a:pt x="11054" y="2761"/>
                </a:cubicBezTo>
                <a:cubicBezTo>
                  <a:pt x="11649" y="1822"/>
                  <a:pt x="11303" y="897"/>
                  <a:pt x="11303" y="897"/>
                </a:cubicBezTo>
                <a:lnTo>
                  <a:pt x="11303" y="897"/>
                </a:lnTo>
                <a:cubicBezTo>
                  <a:pt x="10224" y="1024"/>
                  <a:pt x="9570" y="2424"/>
                  <a:pt x="9257" y="3493"/>
                </a:cubicBezTo>
                <a:cubicBezTo>
                  <a:pt x="9013" y="4327"/>
                  <a:pt x="8338" y="4552"/>
                  <a:pt x="8051" y="4611"/>
                </a:cubicBezTo>
                <a:cubicBezTo>
                  <a:pt x="8121" y="4431"/>
                  <a:pt x="8181" y="4252"/>
                  <a:pt x="8230" y="4075"/>
                </a:cubicBezTo>
                <a:cubicBezTo>
                  <a:pt x="8300" y="3842"/>
                  <a:pt x="8338" y="3610"/>
                  <a:pt x="8373" y="3390"/>
                </a:cubicBezTo>
                <a:cubicBezTo>
                  <a:pt x="8382" y="3279"/>
                  <a:pt x="8391" y="3171"/>
                  <a:pt x="8400" y="3066"/>
                </a:cubicBezTo>
                <a:cubicBezTo>
                  <a:pt x="8411" y="2961"/>
                  <a:pt x="8400" y="2859"/>
                  <a:pt x="8401" y="2760"/>
                </a:cubicBezTo>
                <a:cubicBezTo>
                  <a:pt x="8400" y="2710"/>
                  <a:pt x="8399" y="2661"/>
                  <a:pt x="8399" y="2614"/>
                </a:cubicBezTo>
                <a:cubicBezTo>
                  <a:pt x="8397" y="2565"/>
                  <a:pt x="8389" y="2519"/>
                  <a:pt x="8384" y="2473"/>
                </a:cubicBezTo>
                <a:cubicBezTo>
                  <a:pt x="8373" y="2380"/>
                  <a:pt x="8362" y="2292"/>
                  <a:pt x="8352" y="2208"/>
                </a:cubicBezTo>
                <a:cubicBezTo>
                  <a:pt x="8318" y="2039"/>
                  <a:pt x="8281" y="1886"/>
                  <a:pt x="8247" y="1749"/>
                </a:cubicBezTo>
                <a:cubicBezTo>
                  <a:pt x="8200" y="1615"/>
                  <a:pt x="8159" y="1495"/>
                  <a:pt x="8123" y="1391"/>
                </a:cubicBezTo>
                <a:cubicBezTo>
                  <a:pt x="8085" y="1288"/>
                  <a:pt x="8039" y="1206"/>
                  <a:pt x="8009" y="1137"/>
                </a:cubicBezTo>
                <a:cubicBezTo>
                  <a:pt x="7945" y="999"/>
                  <a:pt x="7911" y="926"/>
                  <a:pt x="7911" y="926"/>
                </a:cubicBezTo>
                <a:lnTo>
                  <a:pt x="7797" y="985"/>
                </a:lnTo>
                <a:cubicBezTo>
                  <a:pt x="7797" y="985"/>
                  <a:pt x="7829" y="1057"/>
                  <a:pt x="7886" y="1192"/>
                </a:cubicBezTo>
                <a:cubicBezTo>
                  <a:pt x="7914" y="1260"/>
                  <a:pt x="7956" y="1341"/>
                  <a:pt x="7990" y="1441"/>
                </a:cubicBezTo>
                <a:cubicBezTo>
                  <a:pt x="8022" y="1543"/>
                  <a:pt x="8059" y="1659"/>
                  <a:pt x="8100" y="1790"/>
                </a:cubicBezTo>
                <a:cubicBezTo>
                  <a:pt x="8129" y="1923"/>
                  <a:pt x="8160" y="2071"/>
                  <a:pt x="8189" y="2232"/>
                </a:cubicBezTo>
                <a:cubicBezTo>
                  <a:pt x="8196" y="2315"/>
                  <a:pt x="8204" y="2399"/>
                  <a:pt x="8211" y="2487"/>
                </a:cubicBezTo>
                <a:cubicBezTo>
                  <a:pt x="8214" y="2532"/>
                  <a:pt x="8221" y="2577"/>
                  <a:pt x="8223" y="2622"/>
                </a:cubicBezTo>
                <a:cubicBezTo>
                  <a:pt x="8221" y="2668"/>
                  <a:pt x="8220" y="2715"/>
                  <a:pt x="8220" y="2762"/>
                </a:cubicBezTo>
                <a:cubicBezTo>
                  <a:pt x="8216" y="2857"/>
                  <a:pt x="8224" y="2954"/>
                  <a:pt x="8211" y="3055"/>
                </a:cubicBezTo>
                <a:cubicBezTo>
                  <a:pt x="8200" y="3155"/>
                  <a:pt x="8188" y="3258"/>
                  <a:pt x="8176" y="3362"/>
                </a:cubicBezTo>
                <a:cubicBezTo>
                  <a:pt x="8136" y="3572"/>
                  <a:pt x="8094" y="3791"/>
                  <a:pt x="8021" y="4014"/>
                </a:cubicBezTo>
                <a:cubicBezTo>
                  <a:pt x="7883" y="4461"/>
                  <a:pt x="7670" y="4925"/>
                  <a:pt x="7399" y="5391"/>
                </a:cubicBezTo>
                <a:cubicBezTo>
                  <a:pt x="7254" y="5639"/>
                  <a:pt x="7093" y="5888"/>
                  <a:pt x="6920" y="6138"/>
                </a:cubicBezTo>
                <a:cubicBezTo>
                  <a:pt x="6878" y="5486"/>
                  <a:pt x="6780" y="3724"/>
                  <a:pt x="6842" y="2807"/>
                </a:cubicBezTo>
                <a:cubicBezTo>
                  <a:pt x="6922" y="1670"/>
                  <a:pt x="5508" y="1"/>
                  <a:pt x="55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rot="8099883">
            <a:off x="548352" y="-254793"/>
            <a:ext cx="1549853" cy="2436780"/>
          </a:xfrm>
          <a:custGeom>
            <a:avLst/>
            <a:gdLst/>
            <a:ahLst/>
            <a:cxnLst/>
            <a:rect l="l" t="t" r="r" b="b"/>
            <a:pathLst>
              <a:path w="29840" h="46918" extrusionOk="0">
                <a:moveTo>
                  <a:pt x="21115" y="4482"/>
                </a:moveTo>
                <a:cubicBezTo>
                  <a:pt x="21131" y="4482"/>
                  <a:pt x="21146" y="4491"/>
                  <a:pt x="21153" y="4507"/>
                </a:cubicBezTo>
                <a:lnTo>
                  <a:pt x="21153" y="4508"/>
                </a:lnTo>
                <a:cubicBezTo>
                  <a:pt x="21176" y="4561"/>
                  <a:pt x="21282" y="4713"/>
                  <a:pt x="21403" y="4889"/>
                </a:cubicBezTo>
                <a:cubicBezTo>
                  <a:pt x="22364" y="6279"/>
                  <a:pt x="25286" y="10508"/>
                  <a:pt x="22851" y="14872"/>
                </a:cubicBezTo>
                <a:cubicBezTo>
                  <a:pt x="22645" y="15243"/>
                  <a:pt x="22393" y="15628"/>
                  <a:pt x="22103" y="16028"/>
                </a:cubicBezTo>
                <a:cubicBezTo>
                  <a:pt x="22081" y="16058"/>
                  <a:pt x="22106" y="16093"/>
                  <a:pt x="22136" y="16093"/>
                </a:cubicBezTo>
                <a:cubicBezTo>
                  <a:pt x="22144" y="16093"/>
                  <a:pt x="22152" y="16091"/>
                  <a:pt x="22160" y="16085"/>
                </a:cubicBezTo>
                <a:cubicBezTo>
                  <a:pt x="23978" y="14751"/>
                  <a:pt x="25668" y="14404"/>
                  <a:pt x="25691" y="14399"/>
                </a:cubicBezTo>
                <a:lnTo>
                  <a:pt x="25692" y="14399"/>
                </a:lnTo>
                <a:cubicBezTo>
                  <a:pt x="25694" y="14399"/>
                  <a:pt x="25697" y="14398"/>
                  <a:pt x="25699" y="14398"/>
                </a:cubicBezTo>
                <a:cubicBezTo>
                  <a:pt x="25718" y="14398"/>
                  <a:pt x="25735" y="14412"/>
                  <a:pt x="25739" y="14431"/>
                </a:cubicBezTo>
                <a:lnTo>
                  <a:pt x="25777" y="14618"/>
                </a:lnTo>
                <a:cubicBezTo>
                  <a:pt x="25781" y="14641"/>
                  <a:pt x="25767" y="14662"/>
                  <a:pt x="25745" y="14666"/>
                </a:cubicBezTo>
                <a:lnTo>
                  <a:pt x="25744" y="14666"/>
                </a:lnTo>
                <a:cubicBezTo>
                  <a:pt x="25716" y="14672"/>
                  <a:pt x="22962" y="15249"/>
                  <a:pt x="20754" y="17728"/>
                </a:cubicBezTo>
                <a:cubicBezTo>
                  <a:pt x="20284" y="18284"/>
                  <a:pt x="19773" y="18867"/>
                  <a:pt x="19237" y="19480"/>
                </a:cubicBezTo>
                <a:cubicBezTo>
                  <a:pt x="18600" y="20206"/>
                  <a:pt x="17928" y="20974"/>
                  <a:pt x="17245" y="21786"/>
                </a:cubicBezTo>
                <a:cubicBezTo>
                  <a:pt x="17242" y="21790"/>
                  <a:pt x="17239" y="21794"/>
                  <a:pt x="17235" y="21798"/>
                </a:cubicBezTo>
                <a:lnTo>
                  <a:pt x="17209" y="21830"/>
                </a:lnTo>
                <a:lnTo>
                  <a:pt x="17208" y="21829"/>
                </a:lnTo>
                <a:cubicBezTo>
                  <a:pt x="16083" y="23170"/>
                  <a:pt x="14932" y="24634"/>
                  <a:pt x="13868" y="26240"/>
                </a:cubicBezTo>
                <a:cubicBezTo>
                  <a:pt x="13849" y="26270"/>
                  <a:pt x="13873" y="26304"/>
                  <a:pt x="13902" y="26304"/>
                </a:cubicBezTo>
                <a:cubicBezTo>
                  <a:pt x="13910" y="26304"/>
                  <a:pt x="13919" y="26302"/>
                  <a:pt x="13927" y="26296"/>
                </a:cubicBezTo>
                <a:cubicBezTo>
                  <a:pt x="14079" y="26181"/>
                  <a:pt x="14236" y="26076"/>
                  <a:pt x="14401" y="25980"/>
                </a:cubicBezTo>
                <a:cubicBezTo>
                  <a:pt x="15011" y="25624"/>
                  <a:pt x="15700" y="25402"/>
                  <a:pt x="16449" y="25322"/>
                </a:cubicBezTo>
                <a:cubicBezTo>
                  <a:pt x="16676" y="25297"/>
                  <a:pt x="16894" y="25287"/>
                  <a:pt x="17100" y="25287"/>
                </a:cubicBezTo>
                <a:cubicBezTo>
                  <a:pt x="18058" y="25287"/>
                  <a:pt x="18753" y="25505"/>
                  <a:pt x="18788" y="25516"/>
                </a:cubicBezTo>
                <a:lnTo>
                  <a:pt x="18789" y="25517"/>
                </a:lnTo>
                <a:cubicBezTo>
                  <a:pt x="18811" y="25523"/>
                  <a:pt x="18822" y="25547"/>
                  <a:pt x="18815" y="25569"/>
                </a:cubicBezTo>
                <a:lnTo>
                  <a:pt x="18753" y="25750"/>
                </a:lnTo>
                <a:cubicBezTo>
                  <a:pt x="18747" y="25767"/>
                  <a:pt x="18732" y="25777"/>
                  <a:pt x="18715" y="25777"/>
                </a:cubicBezTo>
                <a:cubicBezTo>
                  <a:pt x="18710" y="25777"/>
                  <a:pt x="18706" y="25777"/>
                  <a:pt x="18702" y="25775"/>
                </a:cubicBezTo>
                <a:lnTo>
                  <a:pt x="18702" y="25774"/>
                </a:lnTo>
                <a:cubicBezTo>
                  <a:pt x="18693" y="25772"/>
                  <a:pt x="18027" y="25559"/>
                  <a:pt x="17104" y="25559"/>
                </a:cubicBezTo>
                <a:cubicBezTo>
                  <a:pt x="16907" y="25559"/>
                  <a:pt x="16698" y="25569"/>
                  <a:pt x="16481" y="25592"/>
                </a:cubicBezTo>
                <a:cubicBezTo>
                  <a:pt x="15365" y="25713"/>
                  <a:pt x="13810" y="26240"/>
                  <a:pt x="12743" y="28064"/>
                </a:cubicBezTo>
                <a:lnTo>
                  <a:pt x="12722" y="28100"/>
                </a:lnTo>
                <a:lnTo>
                  <a:pt x="12720" y="28098"/>
                </a:lnTo>
                <a:cubicBezTo>
                  <a:pt x="11864" y="29594"/>
                  <a:pt x="11107" y="31203"/>
                  <a:pt x="10523" y="32940"/>
                </a:cubicBezTo>
                <a:cubicBezTo>
                  <a:pt x="10486" y="33072"/>
                  <a:pt x="10443" y="33202"/>
                  <a:pt x="10397" y="33333"/>
                </a:cubicBezTo>
                <a:lnTo>
                  <a:pt x="10383" y="33371"/>
                </a:lnTo>
                <a:cubicBezTo>
                  <a:pt x="10085" y="34317"/>
                  <a:pt x="9839" y="35301"/>
                  <a:pt x="9657" y="36324"/>
                </a:cubicBezTo>
                <a:cubicBezTo>
                  <a:pt x="9652" y="36352"/>
                  <a:pt x="9674" y="36372"/>
                  <a:pt x="9698" y="36372"/>
                </a:cubicBezTo>
                <a:cubicBezTo>
                  <a:pt x="9711" y="36372"/>
                  <a:pt x="9725" y="36366"/>
                  <a:pt x="9733" y="36350"/>
                </a:cubicBezTo>
                <a:cubicBezTo>
                  <a:pt x="11159" y="33744"/>
                  <a:pt x="13187" y="32435"/>
                  <a:pt x="13210" y="32421"/>
                </a:cubicBezTo>
                <a:lnTo>
                  <a:pt x="13211" y="32420"/>
                </a:lnTo>
                <a:cubicBezTo>
                  <a:pt x="13217" y="32416"/>
                  <a:pt x="13225" y="32414"/>
                  <a:pt x="13232" y="32414"/>
                </a:cubicBezTo>
                <a:cubicBezTo>
                  <a:pt x="13246" y="32414"/>
                  <a:pt x="13259" y="32420"/>
                  <a:pt x="13266" y="32432"/>
                </a:cubicBezTo>
                <a:lnTo>
                  <a:pt x="13371" y="32594"/>
                </a:lnTo>
                <a:cubicBezTo>
                  <a:pt x="13384" y="32612"/>
                  <a:pt x="13378" y="32638"/>
                  <a:pt x="13359" y="32649"/>
                </a:cubicBezTo>
                <a:lnTo>
                  <a:pt x="13359" y="32650"/>
                </a:lnTo>
                <a:cubicBezTo>
                  <a:pt x="13333" y="32666"/>
                  <a:pt x="10834" y="34278"/>
                  <a:pt x="9480" y="37508"/>
                </a:cubicBezTo>
                <a:cubicBezTo>
                  <a:pt x="9478" y="37512"/>
                  <a:pt x="9477" y="37516"/>
                  <a:pt x="9477" y="37520"/>
                </a:cubicBezTo>
                <a:cubicBezTo>
                  <a:pt x="9354" y="38502"/>
                  <a:pt x="9292" y="39519"/>
                  <a:pt x="9299" y="40573"/>
                </a:cubicBezTo>
                <a:cubicBezTo>
                  <a:pt x="9299" y="40596"/>
                  <a:pt x="9280" y="40614"/>
                  <a:pt x="9258" y="40614"/>
                </a:cubicBezTo>
                <a:lnTo>
                  <a:pt x="9064" y="40615"/>
                </a:lnTo>
                <a:cubicBezTo>
                  <a:pt x="9042" y="40615"/>
                  <a:pt x="9024" y="40598"/>
                  <a:pt x="9023" y="40575"/>
                </a:cubicBezTo>
                <a:lnTo>
                  <a:pt x="9023" y="40574"/>
                </a:lnTo>
                <a:cubicBezTo>
                  <a:pt x="9017" y="39533"/>
                  <a:pt x="9077" y="38528"/>
                  <a:pt x="9195" y="37557"/>
                </a:cubicBezTo>
                <a:lnTo>
                  <a:pt x="9208" y="37445"/>
                </a:lnTo>
                <a:cubicBezTo>
                  <a:pt x="9414" y="35812"/>
                  <a:pt x="9782" y="34274"/>
                  <a:pt x="10271" y="32826"/>
                </a:cubicBezTo>
                <a:cubicBezTo>
                  <a:pt x="11418" y="28731"/>
                  <a:pt x="7709" y="25787"/>
                  <a:pt x="7670" y="25756"/>
                </a:cubicBezTo>
                <a:cubicBezTo>
                  <a:pt x="7652" y="25742"/>
                  <a:pt x="7649" y="25717"/>
                  <a:pt x="7663" y="25698"/>
                </a:cubicBezTo>
                <a:lnTo>
                  <a:pt x="7783" y="25548"/>
                </a:lnTo>
                <a:cubicBezTo>
                  <a:pt x="7791" y="25538"/>
                  <a:pt x="7802" y="25533"/>
                  <a:pt x="7814" y="25533"/>
                </a:cubicBezTo>
                <a:cubicBezTo>
                  <a:pt x="7823" y="25533"/>
                  <a:pt x="7832" y="25536"/>
                  <a:pt x="7840" y="25542"/>
                </a:cubicBezTo>
                <a:lnTo>
                  <a:pt x="7841" y="25543"/>
                </a:lnTo>
                <a:cubicBezTo>
                  <a:pt x="7851" y="25551"/>
                  <a:pt x="8896" y="26377"/>
                  <a:pt x="9733" y="27764"/>
                </a:cubicBezTo>
                <a:cubicBezTo>
                  <a:pt x="10217" y="28565"/>
                  <a:pt x="10535" y="29393"/>
                  <a:pt x="10678" y="30224"/>
                </a:cubicBezTo>
                <a:cubicBezTo>
                  <a:pt x="10738" y="30574"/>
                  <a:pt x="10767" y="30926"/>
                  <a:pt x="10765" y="31276"/>
                </a:cubicBezTo>
                <a:cubicBezTo>
                  <a:pt x="10765" y="31302"/>
                  <a:pt x="10785" y="31317"/>
                  <a:pt x="10806" y="31317"/>
                </a:cubicBezTo>
                <a:cubicBezTo>
                  <a:pt x="10821" y="31317"/>
                  <a:pt x="10836" y="31309"/>
                  <a:pt x="10844" y="31292"/>
                </a:cubicBezTo>
                <a:cubicBezTo>
                  <a:pt x="12414" y="27466"/>
                  <a:pt x="14780" y="24293"/>
                  <a:pt x="17035" y="21611"/>
                </a:cubicBezTo>
                <a:cubicBezTo>
                  <a:pt x="19942" y="18076"/>
                  <a:pt x="18928" y="15494"/>
                  <a:pt x="17911" y="13859"/>
                </a:cubicBezTo>
                <a:cubicBezTo>
                  <a:pt x="17899" y="13840"/>
                  <a:pt x="17905" y="13814"/>
                  <a:pt x="17924" y="13803"/>
                </a:cubicBezTo>
                <a:lnTo>
                  <a:pt x="18089" y="13702"/>
                </a:lnTo>
                <a:cubicBezTo>
                  <a:pt x="18095" y="13698"/>
                  <a:pt x="18103" y="13696"/>
                  <a:pt x="18110" y="13696"/>
                </a:cubicBezTo>
                <a:cubicBezTo>
                  <a:pt x="18123" y="13696"/>
                  <a:pt x="18137" y="13703"/>
                  <a:pt x="18144" y="13715"/>
                </a:cubicBezTo>
                <a:lnTo>
                  <a:pt x="18145" y="13716"/>
                </a:lnTo>
                <a:cubicBezTo>
                  <a:pt x="18987" y="15070"/>
                  <a:pt x="19829" y="17044"/>
                  <a:pt x="18632" y="19636"/>
                </a:cubicBezTo>
                <a:cubicBezTo>
                  <a:pt x="18618" y="19666"/>
                  <a:pt x="18643" y="19693"/>
                  <a:pt x="18669" y="19693"/>
                </a:cubicBezTo>
                <a:cubicBezTo>
                  <a:pt x="18680" y="19693"/>
                  <a:pt x="18691" y="19689"/>
                  <a:pt x="18700" y="19679"/>
                </a:cubicBezTo>
                <a:cubicBezTo>
                  <a:pt x="18810" y="19552"/>
                  <a:pt x="18920" y="19427"/>
                  <a:pt x="19030" y="19302"/>
                </a:cubicBezTo>
                <a:cubicBezTo>
                  <a:pt x="19505" y="18759"/>
                  <a:pt x="19960" y="18239"/>
                  <a:pt x="20385" y="17741"/>
                </a:cubicBezTo>
                <a:lnTo>
                  <a:pt x="20382" y="17739"/>
                </a:lnTo>
                <a:lnTo>
                  <a:pt x="20409" y="17707"/>
                </a:lnTo>
                <a:cubicBezTo>
                  <a:pt x="20456" y="17653"/>
                  <a:pt x="20503" y="17599"/>
                  <a:pt x="20551" y="17546"/>
                </a:cubicBezTo>
                <a:cubicBezTo>
                  <a:pt x="21416" y="16521"/>
                  <a:pt x="22138" y="15589"/>
                  <a:pt x="22611" y="14740"/>
                </a:cubicBezTo>
                <a:cubicBezTo>
                  <a:pt x="24965" y="10522"/>
                  <a:pt x="22113" y="6398"/>
                  <a:pt x="21176" y="5044"/>
                </a:cubicBezTo>
                <a:lnTo>
                  <a:pt x="21172" y="5037"/>
                </a:lnTo>
                <a:cubicBezTo>
                  <a:pt x="21023" y="4821"/>
                  <a:pt x="20932" y="4691"/>
                  <a:pt x="20899" y="4613"/>
                </a:cubicBezTo>
                <a:cubicBezTo>
                  <a:pt x="20891" y="4591"/>
                  <a:pt x="20901" y="4567"/>
                  <a:pt x="20922" y="4559"/>
                </a:cubicBezTo>
                <a:lnTo>
                  <a:pt x="21100" y="4485"/>
                </a:lnTo>
                <a:cubicBezTo>
                  <a:pt x="21105" y="4483"/>
                  <a:pt x="21110" y="4482"/>
                  <a:pt x="21115" y="4482"/>
                </a:cubicBezTo>
                <a:close/>
                <a:moveTo>
                  <a:pt x="17091" y="0"/>
                </a:moveTo>
                <a:lnTo>
                  <a:pt x="17091" y="0"/>
                </a:lnTo>
                <a:cubicBezTo>
                  <a:pt x="21161" y="9722"/>
                  <a:pt x="11744" y="17139"/>
                  <a:pt x="5872" y="23388"/>
                </a:cubicBezTo>
                <a:cubicBezTo>
                  <a:pt x="1" y="29638"/>
                  <a:pt x="5404" y="37356"/>
                  <a:pt x="6002" y="38144"/>
                </a:cubicBezTo>
                <a:cubicBezTo>
                  <a:pt x="7139" y="39645"/>
                  <a:pt x="7975" y="40582"/>
                  <a:pt x="8711" y="41002"/>
                </a:cubicBezTo>
                <a:cubicBezTo>
                  <a:pt x="8736" y="41645"/>
                  <a:pt x="8871" y="44128"/>
                  <a:pt x="9486" y="46519"/>
                </a:cubicBezTo>
                <a:cubicBezTo>
                  <a:pt x="9548" y="46759"/>
                  <a:pt x="9738" y="46918"/>
                  <a:pt x="9957" y="46918"/>
                </a:cubicBezTo>
                <a:cubicBezTo>
                  <a:pt x="9961" y="46918"/>
                  <a:pt x="9965" y="46917"/>
                  <a:pt x="9969" y="46917"/>
                </a:cubicBezTo>
                <a:cubicBezTo>
                  <a:pt x="10337" y="46908"/>
                  <a:pt x="10585" y="46474"/>
                  <a:pt x="10446" y="46094"/>
                </a:cubicBezTo>
                <a:cubicBezTo>
                  <a:pt x="10027" y="44961"/>
                  <a:pt x="9331" y="43543"/>
                  <a:pt x="9627" y="41264"/>
                </a:cubicBezTo>
                <a:lnTo>
                  <a:pt x="9615" y="41258"/>
                </a:lnTo>
                <a:cubicBezTo>
                  <a:pt x="11110" y="41223"/>
                  <a:pt x="12533" y="38817"/>
                  <a:pt x="15959" y="34502"/>
                </a:cubicBezTo>
                <a:cubicBezTo>
                  <a:pt x="21628" y="27364"/>
                  <a:pt x="29839" y="21904"/>
                  <a:pt x="27987" y="13307"/>
                </a:cubicBezTo>
                <a:cubicBezTo>
                  <a:pt x="26135" y="4710"/>
                  <a:pt x="17091" y="0"/>
                  <a:pt x="1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rot="2700000">
            <a:off x="7223296" y="2844323"/>
            <a:ext cx="1002925" cy="1884792"/>
          </a:xfrm>
          <a:custGeom>
            <a:avLst/>
            <a:gdLst/>
            <a:ahLst/>
            <a:cxnLst/>
            <a:rect l="l" t="t" r="r" b="b"/>
            <a:pathLst>
              <a:path w="20455" h="38441" extrusionOk="0">
                <a:moveTo>
                  <a:pt x="8383" y="17974"/>
                </a:moveTo>
                <a:lnTo>
                  <a:pt x="8383" y="17974"/>
                </a:lnTo>
                <a:cubicBezTo>
                  <a:pt x="8384" y="17974"/>
                  <a:pt x="8384" y="17974"/>
                  <a:pt x="8384" y="17975"/>
                </a:cubicBezTo>
                <a:lnTo>
                  <a:pt x="8384" y="17975"/>
                </a:lnTo>
                <a:cubicBezTo>
                  <a:pt x="8384" y="17974"/>
                  <a:pt x="8384" y="17974"/>
                  <a:pt x="8383" y="17974"/>
                </a:cubicBezTo>
                <a:close/>
                <a:moveTo>
                  <a:pt x="6372" y="0"/>
                </a:moveTo>
                <a:cubicBezTo>
                  <a:pt x="6372" y="0"/>
                  <a:pt x="6372" y="1"/>
                  <a:pt x="6372" y="1"/>
                </a:cubicBezTo>
                <a:cubicBezTo>
                  <a:pt x="6391" y="18"/>
                  <a:pt x="6235" y="3336"/>
                  <a:pt x="7172" y="5455"/>
                </a:cubicBezTo>
                <a:cubicBezTo>
                  <a:pt x="8035" y="7193"/>
                  <a:pt x="8915" y="10599"/>
                  <a:pt x="9189" y="11828"/>
                </a:cubicBezTo>
                <a:cubicBezTo>
                  <a:pt x="8843" y="11325"/>
                  <a:pt x="8505" y="10831"/>
                  <a:pt x="8180" y="10346"/>
                </a:cubicBezTo>
                <a:cubicBezTo>
                  <a:pt x="7580" y="9452"/>
                  <a:pt x="7027" y="8586"/>
                  <a:pt x="6554" y="7763"/>
                </a:cubicBezTo>
                <a:cubicBezTo>
                  <a:pt x="6312" y="7354"/>
                  <a:pt x="6107" y="6951"/>
                  <a:pt x="5905" y="6569"/>
                </a:cubicBezTo>
                <a:cubicBezTo>
                  <a:pt x="5813" y="6377"/>
                  <a:pt x="5723" y="6189"/>
                  <a:pt x="5634" y="6007"/>
                </a:cubicBezTo>
                <a:cubicBezTo>
                  <a:pt x="5543" y="5824"/>
                  <a:pt x="5477" y="5645"/>
                  <a:pt x="5399" y="5472"/>
                </a:cubicBezTo>
                <a:cubicBezTo>
                  <a:pt x="5362" y="5385"/>
                  <a:pt x="5325" y="5300"/>
                  <a:pt x="5288" y="5217"/>
                </a:cubicBezTo>
                <a:cubicBezTo>
                  <a:pt x="5253" y="5132"/>
                  <a:pt x="5226" y="5050"/>
                  <a:pt x="5194" y="4970"/>
                </a:cubicBezTo>
                <a:cubicBezTo>
                  <a:pt x="5135" y="4807"/>
                  <a:pt x="5076" y="4652"/>
                  <a:pt x="5018" y="4502"/>
                </a:cubicBezTo>
                <a:cubicBezTo>
                  <a:pt x="4922" y="4205"/>
                  <a:pt x="4835" y="3931"/>
                  <a:pt x="4759" y="3685"/>
                </a:cubicBezTo>
                <a:cubicBezTo>
                  <a:pt x="4700" y="3444"/>
                  <a:pt x="4644" y="3227"/>
                  <a:pt x="4595" y="3039"/>
                </a:cubicBezTo>
                <a:cubicBezTo>
                  <a:pt x="4547" y="2850"/>
                  <a:pt x="4528" y="2697"/>
                  <a:pt x="4500" y="2570"/>
                </a:cubicBezTo>
                <a:cubicBezTo>
                  <a:pt x="4452" y="2315"/>
                  <a:pt x="4424" y="2179"/>
                  <a:pt x="4424" y="2179"/>
                </a:cubicBezTo>
                <a:cubicBezTo>
                  <a:pt x="4358" y="2150"/>
                  <a:pt x="4292" y="2121"/>
                  <a:pt x="4227" y="2092"/>
                </a:cubicBezTo>
                <a:lnTo>
                  <a:pt x="4227" y="2092"/>
                </a:lnTo>
                <a:cubicBezTo>
                  <a:pt x="4227" y="2092"/>
                  <a:pt x="4252" y="2230"/>
                  <a:pt x="4297" y="2488"/>
                </a:cubicBezTo>
                <a:cubicBezTo>
                  <a:pt x="4322" y="2619"/>
                  <a:pt x="4339" y="2774"/>
                  <a:pt x="4383" y="2967"/>
                </a:cubicBezTo>
                <a:cubicBezTo>
                  <a:pt x="4430" y="3161"/>
                  <a:pt x="4483" y="3383"/>
                  <a:pt x="4539" y="3632"/>
                </a:cubicBezTo>
                <a:cubicBezTo>
                  <a:pt x="4613" y="3885"/>
                  <a:pt x="4698" y="4168"/>
                  <a:pt x="4792" y="4476"/>
                </a:cubicBezTo>
                <a:cubicBezTo>
                  <a:pt x="4849" y="4632"/>
                  <a:pt x="4907" y="4794"/>
                  <a:pt x="4966" y="4962"/>
                </a:cubicBezTo>
                <a:cubicBezTo>
                  <a:pt x="4997" y="5046"/>
                  <a:pt x="5024" y="5131"/>
                  <a:pt x="5059" y="5219"/>
                </a:cubicBezTo>
                <a:cubicBezTo>
                  <a:pt x="5096" y="5306"/>
                  <a:pt x="5133" y="5395"/>
                  <a:pt x="5171" y="5485"/>
                </a:cubicBezTo>
                <a:cubicBezTo>
                  <a:pt x="5248" y="5665"/>
                  <a:pt x="5315" y="5853"/>
                  <a:pt x="5405" y="6044"/>
                </a:cubicBezTo>
                <a:cubicBezTo>
                  <a:pt x="5496" y="6235"/>
                  <a:pt x="5586" y="6431"/>
                  <a:pt x="5678" y="6634"/>
                </a:cubicBezTo>
                <a:cubicBezTo>
                  <a:pt x="5880" y="7033"/>
                  <a:pt x="6089" y="7456"/>
                  <a:pt x="6332" y="7883"/>
                </a:cubicBezTo>
                <a:cubicBezTo>
                  <a:pt x="6512" y="8207"/>
                  <a:pt x="6702" y="8537"/>
                  <a:pt x="6901" y="8873"/>
                </a:cubicBezTo>
                <a:cubicBezTo>
                  <a:pt x="6510" y="8765"/>
                  <a:pt x="5531" y="8358"/>
                  <a:pt x="4645" y="6888"/>
                </a:cubicBezTo>
                <a:cubicBezTo>
                  <a:pt x="3538" y="5016"/>
                  <a:pt x="1519" y="2754"/>
                  <a:pt x="80" y="2754"/>
                </a:cubicBezTo>
                <a:cubicBezTo>
                  <a:pt x="54" y="2754"/>
                  <a:pt x="27" y="2755"/>
                  <a:pt x="1" y="2757"/>
                </a:cubicBezTo>
                <a:cubicBezTo>
                  <a:pt x="3" y="2766"/>
                  <a:pt x="429" y="4351"/>
                  <a:pt x="1874" y="5837"/>
                </a:cubicBezTo>
                <a:cubicBezTo>
                  <a:pt x="3141" y="7079"/>
                  <a:pt x="6093" y="8563"/>
                  <a:pt x="7230" y="9413"/>
                </a:cubicBezTo>
                <a:cubicBezTo>
                  <a:pt x="7465" y="9796"/>
                  <a:pt x="7711" y="10185"/>
                  <a:pt x="7964" y="10578"/>
                </a:cubicBezTo>
                <a:cubicBezTo>
                  <a:pt x="8562" y="11507"/>
                  <a:pt x="9203" y="12464"/>
                  <a:pt x="9848" y="13453"/>
                </a:cubicBezTo>
                <a:cubicBezTo>
                  <a:pt x="10494" y="14442"/>
                  <a:pt x="11146" y="15464"/>
                  <a:pt x="11770" y="16530"/>
                </a:cubicBezTo>
                <a:cubicBezTo>
                  <a:pt x="11766" y="16534"/>
                  <a:pt x="11700" y="16560"/>
                  <a:pt x="11580" y="16560"/>
                </a:cubicBezTo>
                <a:cubicBezTo>
                  <a:pt x="11206" y="16560"/>
                  <a:pt x="10312" y="16312"/>
                  <a:pt x="9153" y="14385"/>
                </a:cubicBezTo>
                <a:cubicBezTo>
                  <a:pt x="7638" y="11856"/>
                  <a:pt x="4233" y="9847"/>
                  <a:pt x="3123" y="9847"/>
                </a:cubicBezTo>
                <a:cubicBezTo>
                  <a:pt x="3092" y="9847"/>
                  <a:pt x="3062" y="9849"/>
                  <a:pt x="3035" y="9852"/>
                </a:cubicBezTo>
                <a:cubicBezTo>
                  <a:pt x="3077" y="9866"/>
                  <a:pt x="4457" y="13333"/>
                  <a:pt x="6745" y="14929"/>
                </a:cubicBezTo>
                <a:cubicBezTo>
                  <a:pt x="9080" y="16508"/>
                  <a:pt x="12085" y="17172"/>
                  <a:pt x="12708" y="18223"/>
                </a:cubicBezTo>
                <a:cubicBezTo>
                  <a:pt x="12989" y="18761"/>
                  <a:pt x="13256" y="19310"/>
                  <a:pt x="13506" y="19872"/>
                </a:cubicBezTo>
                <a:cubicBezTo>
                  <a:pt x="14024" y="21032"/>
                  <a:pt x="14458" y="22257"/>
                  <a:pt x="14707" y="23487"/>
                </a:cubicBezTo>
                <a:cubicBezTo>
                  <a:pt x="14743" y="23641"/>
                  <a:pt x="14765" y="23794"/>
                  <a:pt x="14787" y="23946"/>
                </a:cubicBezTo>
                <a:cubicBezTo>
                  <a:pt x="14809" y="24096"/>
                  <a:pt x="14839" y="24256"/>
                  <a:pt x="14850" y="24397"/>
                </a:cubicBezTo>
                <a:cubicBezTo>
                  <a:pt x="14863" y="24538"/>
                  <a:pt x="14875" y="24680"/>
                  <a:pt x="14887" y="24822"/>
                </a:cubicBezTo>
                <a:cubicBezTo>
                  <a:pt x="14894" y="24890"/>
                  <a:pt x="14896" y="24969"/>
                  <a:pt x="14896" y="25051"/>
                </a:cubicBezTo>
                <a:cubicBezTo>
                  <a:pt x="14897" y="25131"/>
                  <a:pt x="14897" y="25210"/>
                  <a:pt x="14898" y="25290"/>
                </a:cubicBezTo>
                <a:cubicBezTo>
                  <a:pt x="14898" y="25369"/>
                  <a:pt x="14899" y="25449"/>
                  <a:pt x="14899" y="25529"/>
                </a:cubicBezTo>
                <a:lnTo>
                  <a:pt x="14899" y="25545"/>
                </a:lnTo>
                <a:cubicBezTo>
                  <a:pt x="14899" y="25548"/>
                  <a:pt x="14899" y="25552"/>
                  <a:pt x="14898" y="25556"/>
                </a:cubicBezTo>
                <a:cubicBezTo>
                  <a:pt x="14897" y="25575"/>
                  <a:pt x="14896" y="25594"/>
                  <a:pt x="14895" y="25612"/>
                </a:cubicBezTo>
                <a:cubicBezTo>
                  <a:pt x="14893" y="25650"/>
                  <a:pt x="14891" y="25688"/>
                  <a:pt x="14889" y="25726"/>
                </a:cubicBezTo>
                <a:cubicBezTo>
                  <a:pt x="14881" y="25876"/>
                  <a:pt x="14872" y="26028"/>
                  <a:pt x="14862" y="26178"/>
                </a:cubicBezTo>
                <a:cubicBezTo>
                  <a:pt x="14855" y="26278"/>
                  <a:pt x="14849" y="26377"/>
                  <a:pt x="14842" y="26477"/>
                </a:cubicBezTo>
                <a:cubicBezTo>
                  <a:pt x="14738" y="25126"/>
                  <a:pt x="14467" y="23640"/>
                  <a:pt x="13847" y="22875"/>
                </a:cubicBezTo>
                <a:cubicBezTo>
                  <a:pt x="12578" y="21349"/>
                  <a:pt x="11077" y="22074"/>
                  <a:pt x="8384" y="17975"/>
                </a:cubicBezTo>
                <a:lnTo>
                  <a:pt x="8384" y="17975"/>
                </a:lnTo>
                <a:cubicBezTo>
                  <a:pt x="8408" y="18022"/>
                  <a:pt x="8518" y="21117"/>
                  <a:pt x="10235" y="23046"/>
                </a:cubicBezTo>
                <a:cubicBezTo>
                  <a:pt x="10744" y="23639"/>
                  <a:pt x="11222" y="23809"/>
                  <a:pt x="11664" y="23809"/>
                </a:cubicBezTo>
                <a:cubicBezTo>
                  <a:pt x="12266" y="23809"/>
                  <a:pt x="12800" y="23493"/>
                  <a:pt x="13254" y="23493"/>
                </a:cubicBezTo>
                <a:cubicBezTo>
                  <a:pt x="13606" y="23493"/>
                  <a:pt x="13910" y="23683"/>
                  <a:pt x="14160" y="24356"/>
                </a:cubicBezTo>
                <a:cubicBezTo>
                  <a:pt x="14541" y="25384"/>
                  <a:pt x="14668" y="26690"/>
                  <a:pt x="14694" y="27801"/>
                </a:cubicBezTo>
                <a:cubicBezTo>
                  <a:pt x="14688" y="27841"/>
                  <a:pt x="14682" y="27881"/>
                  <a:pt x="14677" y="27920"/>
                </a:cubicBezTo>
                <a:cubicBezTo>
                  <a:pt x="14633" y="28200"/>
                  <a:pt x="14582" y="28471"/>
                  <a:pt x="14532" y="28742"/>
                </a:cubicBezTo>
                <a:cubicBezTo>
                  <a:pt x="14507" y="28876"/>
                  <a:pt x="14481" y="29010"/>
                  <a:pt x="14455" y="29143"/>
                </a:cubicBezTo>
                <a:cubicBezTo>
                  <a:pt x="14425" y="29272"/>
                  <a:pt x="14396" y="29402"/>
                  <a:pt x="14365" y="29530"/>
                </a:cubicBezTo>
                <a:cubicBezTo>
                  <a:pt x="14303" y="29785"/>
                  <a:pt x="14244" y="30040"/>
                  <a:pt x="14177" y="30284"/>
                </a:cubicBezTo>
                <a:cubicBezTo>
                  <a:pt x="13906" y="31260"/>
                  <a:pt x="13595" y="32142"/>
                  <a:pt x="13268" y="32913"/>
                </a:cubicBezTo>
                <a:cubicBezTo>
                  <a:pt x="13053" y="33418"/>
                  <a:pt x="12835" y="33880"/>
                  <a:pt x="12620" y="34296"/>
                </a:cubicBezTo>
                <a:cubicBezTo>
                  <a:pt x="12373" y="33714"/>
                  <a:pt x="11964" y="32475"/>
                  <a:pt x="12170" y="30943"/>
                </a:cubicBezTo>
                <a:cubicBezTo>
                  <a:pt x="12451" y="28825"/>
                  <a:pt x="13028" y="26703"/>
                  <a:pt x="10974" y="24387"/>
                </a:cubicBezTo>
                <a:cubicBezTo>
                  <a:pt x="10970" y="24397"/>
                  <a:pt x="10303" y="26003"/>
                  <a:pt x="10506" y="28117"/>
                </a:cubicBezTo>
                <a:cubicBezTo>
                  <a:pt x="10759" y="30174"/>
                  <a:pt x="12830" y="34058"/>
                  <a:pt x="12102" y="35229"/>
                </a:cubicBezTo>
                <a:cubicBezTo>
                  <a:pt x="11854" y="35647"/>
                  <a:pt x="11620" y="35994"/>
                  <a:pt x="11418" y="36282"/>
                </a:cubicBezTo>
                <a:cubicBezTo>
                  <a:pt x="11291" y="36453"/>
                  <a:pt x="11178" y="36615"/>
                  <a:pt x="11077" y="36734"/>
                </a:cubicBezTo>
                <a:cubicBezTo>
                  <a:pt x="11026" y="36796"/>
                  <a:pt x="10980" y="36853"/>
                  <a:pt x="10937" y="36905"/>
                </a:cubicBezTo>
                <a:cubicBezTo>
                  <a:pt x="10893" y="36961"/>
                  <a:pt x="10866" y="36983"/>
                  <a:pt x="10835" y="37019"/>
                </a:cubicBezTo>
                <a:cubicBezTo>
                  <a:pt x="10806" y="37052"/>
                  <a:pt x="10782" y="37080"/>
                  <a:pt x="10759" y="37106"/>
                </a:cubicBezTo>
                <a:cubicBezTo>
                  <a:pt x="10728" y="37132"/>
                  <a:pt x="10702" y="37156"/>
                  <a:pt x="10682" y="37175"/>
                </a:cubicBezTo>
                <a:cubicBezTo>
                  <a:pt x="10641" y="37212"/>
                  <a:pt x="10619" y="37231"/>
                  <a:pt x="10619" y="37231"/>
                </a:cubicBezTo>
                <a:cubicBezTo>
                  <a:pt x="10725" y="37630"/>
                  <a:pt x="10826" y="38033"/>
                  <a:pt x="10922" y="38441"/>
                </a:cubicBezTo>
                <a:cubicBezTo>
                  <a:pt x="10922" y="38441"/>
                  <a:pt x="10943" y="38421"/>
                  <a:pt x="10985" y="38382"/>
                </a:cubicBezTo>
                <a:cubicBezTo>
                  <a:pt x="11006" y="38362"/>
                  <a:pt x="11033" y="38339"/>
                  <a:pt x="11063" y="38310"/>
                </a:cubicBezTo>
                <a:cubicBezTo>
                  <a:pt x="11100" y="38271"/>
                  <a:pt x="11144" y="38225"/>
                  <a:pt x="11192" y="38172"/>
                </a:cubicBezTo>
                <a:cubicBezTo>
                  <a:pt x="11238" y="38121"/>
                  <a:pt x="11300" y="38056"/>
                  <a:pt x="11347" y="37996"/>
                </a:cubicBezTo>
                <a:cubicBezTo>
                  <a:pt x="11396" y="37936"/>
                  <a:pt x="11449" y="37869"/>
                  <a:pt x="11507" y="37797"/>
                </a:cubicBezTo>
                <a:cubicBezTo>
                  <a:pt x="11623" y="37655"/>
                  <a:pt x="11743" y="37479"/>
                  <a:pt x="11884" y="37287"/>
                </a:cubicBezTo>
                <a:cubicBezTo>
                  <a:pt x="12155" y="36892"/>
                  <a:pt x="12475" y="36401"/>
                  <a:pt x="12808" y="35792"/>
                </a:cubicBezTo>
                <a:cubicBezTo>
                  <a:pt x="12972" y="35499"/>
                  <a:pt x="13140" y="35177"/>
                  <a:pt x="13307" y="34829"/>
                </a:cubicBezTo>
                <a:lnTo>
                  <a:pt x="13307" y="34830"/>
                </a:lnTo>
                <a:cubicBezTo>
                  <a:pt x="13308" y="34830"/>
                  <a:pt x="13311" y="34825"/>
                  <a:pt x="13315" y="34816"/>
                </a:cubicBezTo>
                <a:cubicBezTo>
                  <a:pt x="13423" y="34591"/>
                  <a:pt x="13531" y="34356"/>
                  <a:pt x="13640" y="34109"/>
                </a:cubicBezTo>
                <a:cubicBezTo>
                  <a:pt x="13898" y="33608"/>
                  <a:pt x="14289" y="32993"/>
                  <a:pt x="14740" y="32772"/>
                </a:cubicBezTo>
                <a:cubicBezTo>
                  <a:pt x="14851" y="32716"/>
                  <a:pt x="14987" y="32693"/>
                  <a:pt x="15141" y="32693"/>
                </a:cubicBezTo>
                <a:cubicBezTo>
                  <a:pt x="15831" y="32693"/>
                  <a:pt x="16891" y="33151"/>
                  <a:pt x="17750" y="33151"/>
                </a:cubicBezTo>
                <a:cubicBezTo>
                  <a:pt x="18114" y="33151"/>
                  <a:pt x="18443" y="33069"/>
                  <a:pt x="18691" y="32834"/>
                </a:cubicBezTo>
                <a:cubicBezTo>
                  <a:pt x="19675" y="31914"/>
                  <a:pt x="20455" y="29272"/>
                  <a:pt x="20439" y="29266"/>
                </a:cubicBezTo>
                <a:cubicBezTo>
                  <a:pt x="20438" y="29258"/>
                  <a:pt x="19866" y="29132"/>
                  <a:pt x="19145" y="29132"/>
                </a:cubicBezTo>
                <a:cubicBezTo>
                  <a:pt x="18273" y="29132"/>
                  <a:pt x="17184" y="29316"/>
                  <a:pt x="16624" y="30113"/>
                </a:cubicBezTo>
                <a:cubicBezTo>
                  <a:pt x="15998" y="31025"/>
                  <a:pt x="14879" y="32190"/>
                  <a:pt x="14110" y="32946"/>
                </a:cubicBezTo>
                <a:cubicBezTo>
                  <a:pt x="14348" y="32300"/>
                  <a:pt x="14573" y="31594"/>
                  <a:pt x="14775" y="30836"/>
                </a:cubicBezTo>
                <a:cubicBezTo>
                  <a:pt x="14843" y="30575"/>
                  <a:pt x="14904" y="30302"/>
                  <a:pt x="14966" y="30029"/>
                </a:cubicBezTo>
                <a:cubicBezTo>
                  <a:pt x="16000" y="26114"/>
                  <a:pt x="17444" y="27690"/>
                  <a:pt x="18251" y="24778"/>
                </a:cubicBezTo>
                <a:cubicBezTo>
                  <a:pt x="19005" y="21806"/>
                  <a:pt x="17764" y="18803"/>
                  <a:pt x="17751" y="18803"/>
                </a:cubicBezTo>
                <a:cubicBezTo>
                  <a:pt x="17751" y="18803"/>
                  <a:pt x="17751" y="18803"/>
                  <a:pt x="17751" y="18803"/>
                </a:cubicBezTo>
                <a:cubicBezTo>
                  <a:pt x="16056" y="20920"/>
                  <a:pt x="15943" y="24324"/>
                  <a:pt x="15966" y="25572"/>
                </a:cubicBezTo>
                <a:cubicBezTo>
                  <a:pt x="16009" y="26326"/>
                  <a:pt x="15621" y="27397"/>
                  <a:pt x="15302" y="28133"/>
                </a:cubicBezTo>
                <a:cubicBezTo>
                  <a:pt x="15331" y="27887"/>
                  <a:pt x="15360" y="27640"/>
                  <a:pt x="15387" y="27390"/>
                </a:cubicBezTo>
                <a:cubicBezTo>
                  <a:pt x="15424" y="27085"/>
                  <a:pt x="15438" y="26763"/>
                  <a:pt x="15457" y="26443"/>
                </a:cubicBezTo>
                <a:cubicBezTo>
                  <a:pt x="15465" y="26283"/>
                  <a:pt x="15473" y="26122"/>
                  <a:pt x="15479" y="25961"/>
                </a:cubicBezTo>
                <a:cubicBezTo>
                  <a:pt x="15482" y="25920"/>
                  <a:pt x="15484" y="25880"/>
                  <a:pt x="15485" y="25839"/>
                </a:cubicBezTo>
                <a:cubicBezTo>
                  <a:pt x="15486" y="25819"/>
                  <a:pt x="15487" y="25798"/>
                  <a:pt x="15488" y="25778"/>
                </a:cubicBezTo>
                <a:cubicBezTo>
                  <a:pt x="15488" y="25774"/>
                  <a:pt x="15488" y="25768"/>
                  <a:pt x="15488" y="25763"/>
                </a:cubicBezTo>
                <a:cubicBezTo>
                  <a:pt x="15489" y="25747"/>
                  <a:pt x="15489" y="25731"/>
                  <a:pt x="15489" y="25716"/>
                </a:cubicBezTo>
                <a:cubicBezTo>
                  <a:pt x="15489" y="25706"/>
                  <a:pt x="15488" y="25695"/>
                  <a:pt x="15488" y="25686"/>
                </a:cubicBezTo>
                <a:cubicBezTo>
                  <a:pt x="15487" y="25605"/>
                  <a:pt x="15486" y="25525"/>
                  <a:pt x="15484" y="25443"/>
                </a:cubicBezTo>
                <a:cubicBezTo>
                  <a:pt x="15483" y="25362"/>
                  <a:pt x="15480" y="25282"/>
                  <a:pt x="15478" y="25201"/>
                </a:cubicBezTo>
                <a:cubicBezTo>
                  <a:pt x="15477" y="25122"/>
                  <a:pt x="15475" y="25039"/>
                  <a:pt x="15465" y="24943"/>
                </a:cubicBezTo>
                <a:cubicBezTo>
                  <a:pt x="15449" y="24758"/>
                  <a:pt x="15431" y="24572"/>
                  <a:pt x="15413" y="24387"/>
                </a:cubicBezTo>
                <a:cubicBezTo>
                  <a:pt x="15394" y="24200"/>
                  <a:pt x="15359" y="24034"/>
                  <a:pt x="15331" y="23856"/>
                </a:cubicBezTo>
                <a:cubicBezTo>
                  <a:pt x="15302" y="23680"/>
                  <a:pt x="15273" y="23504"/>
                  <a:pt x="15231" y="23334"/>
                </a:cubicBezTo>
                <a:cubicBezTo>
                  <a:pt x="14957" y="22090"/>
                  <a:pt x="14532" y="20929"/>
                  <a:pt x="14043" y="19844"/>
                </a:cubicBezTo>
                <a:cubicBezTo>
                  <a:pt x="13815" y="18825"/>
                  <a:pt x="13616" y="17638"/>
                  <a:pt x="13682" y="16781"/>
                </a:cubicBezTo>
                <a:cubicBezTo>
                  <a:pt x="13835" y="14974"/>
                  <a:pt x="14975" y="12570"/>
                  <a:pt x="12952" y="8419"/>
                </a:cubicBezTo>
                <a:cubicBezTo>
                  <a:pt x="12952" y="8419"/>
                  <a:pt x="12952" y="8419"/>
                  <a:pt x="12951" y="8419"/>
                </a:cubicBezTo>
                <a:cubicBezTo>
                  <a:pt x="12931" y="8419"/>
                  <a:pt x="12060" y="9514"/>
                  <a:pt x="11906" y="12219"/>
                </a:cubicBezTo>
                <a:cubicBezTo>
                  <a:pt x="11908" y="13698"/>
                  <a:pt x="12805" y="16586"/>
                  <a:pt x="13559" y="18830"/>
                </a:cubicBezTo>
                <a:cubicBezTo>
                  <a:pt x="13087" y="17890"/>
                  <a:pt x="12576" y="16998"/>
                  <a:pt x="12052" y="16143"/>
                </a:cubicBezTo>
                <a:cubicBezTo>
                  <a:pt x="11405" y="15089"/>
                  <a:pt x="10736" y="14090"/>
                  <a:pt x="10080" y="13128"/>
                </a:cubicBezTo>
                <a:cubicBezTo>
                  <a:pt x="10068" y="13110"/>
                  <a:pt x="10056" y="13092"/>
                  <a:pt x="10043" y="13073"/>
                </a:cubicBezTo>
                <a:lnTo>
                  <a:pt x="10043" y="13073"/>
                </a:lnTo>
                <a:cubicBezTo>
                  <a:pt x="10066" y="13069"/>
                  <a:pt x="9039" y="11093"/>
                  <a:pt x="8864" y="9788"/>
                </a:cubicBezTo>
                <a:cubicBezTo>
                  <a:pt x="8715" y="8472"/>
                  <a:pt x="9981" y="5829"/>
                  <a:pt x="9275" y="3983"/>
                </a:cubicBezTo>
                <a:cubicBezTo>
                  <a:pt x="8606" y="2144"/>
                  <a:pt x="6398" y="0"/>
                  <a:pt x="6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rot="773823">
            <a:off x="7411665" y="3022647"/>
            <a:ext cx="1549822" cy="2436701"/>
          </a:xfrm>
          <a:custGeom>
            <a:avLst/>
            <a:gdLst/>
            <a:ahLst/>
            <a:cxnLst/>
            <a:rect l="l" t="t" r="r" b="b"/>
            <a:pathLst>
              <a:path w="29840" h="46918" extrusionOk="0">
                <a:moveTo>
                  <a:pt x="21115" y="4482"/>
                </a:moveTo>
                <a:cubicBezTo>
                  <a:pt x="21131" y="4482"/>
                  <a:pt x="21146" y="4491"/>
                  <a:pt x="21153" y="4507"/>
                </a:cubicBezTo>
                <a:lnTo>
                  <a:pt x="21153" y="4508"/>
                </a:lnTo>
                <a:cubicBezTo>
                  <a:pt x="21176" y="4561"/>
                  <a:pt x="21282" y="4713"/>
                  <a:pt x="21403" y="4889"/>
                </a:cubicBezTo>
                <a:cubicBezTo>
                  <a:pt x="22364" y="6279"/>
                  <a:pt x="25286" y="10508"/>
                  <a:pt x="22851" y="14872"/>
                </a:cubicBezTo>
                <a:cubicBezTo>
                  <a:pt x="22645" y="15243"/>
                  <a:pt x="22393" y="15628"/>
                  <a:pt x="22103" y="16028"/>
                </a:cubicBezTo>
                <a:cubicBezTo>
                  <a:pt x="22081" y="16058"/>
                  <a:pt x="22106" y="16093"/>
                  <a:pt x="22136" y="16093"/>
                </a:cubicBezTo>
                <a:cubicBezTo>
                  <a:pt x="22144" y="16093"/>
                  <a:pt x="22152" y="16091"/>
                  <a:pt x="22160" y="16085"/>
                </a:cubicBezTo>
                <a:cubicBezTo>
                  <a:pt x="23978" y="14751"/>
                  <a:pt x="25668" y="14404"/>
                  <a:pt x="25691" y="14399"/>
                </a:cubicBezTo>
                <a:lnTo>
                  <a:pt x="25692" y="14399"/>
                </a:lnTo>
                <a:cubicBezTo>
                  <a:pt x="25694" y="14399"/>
                  <a:pt x="25697" y="14398"/>
                  <a:pt x="25699" y="14398"/>
                </a:cubicBezTo>
                <a:cubicBezTo>
                  <a:pt x="25718" y="14398"/>
                  <a:pt x="25735" y="14412"/>
                  <a:pt x="25739" y="14431"/>
                </a:cubicBezTo>
                <a:lnTo>
                  <a:pt x="25777" y="14618"/>
                </a:lnTo>
                <a:cubicBezTo>
                  <a:pt x="25781" y="14641"/>
                  <a:pt x="25767" y="14662"/>
                  <a:pt x="25745" y="14666"/>
                </a:cubicBezTo>
                <a:lnTo>
                  <a:pt x="25744" y="14666"/>
                </a:lnTo>
                <a:cubicBezTo>
                  <a:pt x="25716" y="14672"/>
                  <a:pt x="22962" y="15249"/>
                  <a:pt x="20754" y="17728"/>
                </a:cubicBezTo>
                <a:cubicBezTo>
                  <a:pt x="20284" y="18284"/>
                  <a:pt x="19773" y="18867"/>
                  <a:pt x="19237" y="19480"/>
                </a:cubicBezTo>
                <a:cubicBezTo>
                  <a:pt x="18600" y="20206"/>
                  <a:pt x="17928" y="20974"/>
                  <a:pt x="17245" y="21786"/>
                </a:cubicBezTo>
                <a:cubicBezTo>
                  <a:pt x="17242" y="21790"/>
                  <a:pt x="17239" y="21794"/>
                  <a:pt x="17235" y="21798"/>
                </a:cubicBezTo>
                <a:lnTo>
                  <a:pt x="17209" y="21830"/>
                </a:lnTo>
                <a:lnTo>
                  <a:pt x="17208" y="21829"/>
                </a:lnTo>
                <a:cubicBezTo>
                  <a:pt x="16083" y="23170"/>
                  <a:pt x="14932" y="24634"/>
                  <a:pt x="13868" y="26240"/>
                </a:cubicBezTo>
                <a:cubicBezTo>
                  <a:pt x="13849" y="26270"/>
                  <a:pt x="13873" y="26304"/>
                  <a:pt x="13902" y="26304"/>
                </a:cubicBezTo>
                <a:cubicBezTo>
                  <a:pt x="13910" y="26304"/>
                  <a:pt x="13919" y="26302"/>
                  <a:pt x="13927" y="26296"/>
                </a:cubicBezTo>
                <a:cubicBezTo>
                  <a:pt x="14079" y="26181"/>
                  <a:pt x="14236" y="26076"/>
                  <a:pt x="14401" y="25980"/>
                </a:cubicBezTo>
                <a:cubicBezTo>
                  <a:pt x="15011" y="25624"/>
                  <a:pt x="15700" y="25402"/>
                  <a:pt x="16449" y="25322"/>
                </a:cubicBezTo>
                <a:cubicBezTo>
                  <a:pt x="16676" y="25297"/>
                  <a:pt x="16894" y="25287"/>
                  <a:pt x="17100" y="25287"/>
                </a:cubicBezTo>
                <a:cubicBezTo>
                  <a:pt x="18058" y="25287"/>
                  <a:pt x="18753" y="25505"/>
                  <a:pt x="18788" y="25516"/>
                </a:cubicBezTo>
                <a:lnTo>
                  <a:pt x="18789" y="25517"/>
                </a:lnTo>
                <a:cubicBezTo>
                  <a:pt x="18811" y="25523"/>
                  <a:pt x="18822" y="25547"/>
                  <a:pt x="18815" y="25569"/>
                </a:cubicBezTo>
                <a:lnTo>
                  <a:pt x="18753" y="25750"/>
                </a:lnTo>
                <a:cubicBezTo>
                  <a:pt x="18747" y="25767"/>
                  <a:pt x="18732" y="25777"/>
                  <a:pt x="18715" y="25777"/>
                </a:cubicBezTo>
                <a:cubicBezTo>
                  <a:pt x="18710" y="25777"/>
                  <a:pt x="18706" y="25777"/>
                  <a:pt x="18702" y="25775"/>
                </a:cubicBezTo>
                <a:lnTo>
                  <a:pt x="18702" y="25774"/>
                </a:lnTo>
                <a:cubicBezTo>
                  <a:pt x="18693" y="25772"/>
                  <a:pt x="18027" y="25559"/>
                  <a:pt x="17104" y="25559"/>
                </a:cubicBezTo>
                <a:cubicBezTo>
                  <a:pt x="16907" y="25559"/>
                  <a:pt x="16698" y="25569"/>
                  <a:pt x="16481" y="25592"/>
                </a:cubicBezTo>
                <a:cubicBezTo>
                  <a:pt x="15365" y="25713"/>
                  <a:pt x="13810" y="26240"/>
                  <a:pt x="12743" y="28064"/>
                </a:cubicBezTo>
                <a:lnTo>
                  <a:pt x="12722" y="28100"/>
                </a:lnTo>
                <a:lnTo>
                  <a:pt x="12720" y="28098"/>
                </a:lnTo>
                <a:cubicBezTo>
                  <a:pt x="11864" y="29594"/>
                  <a:pt x="11107" y="31203"/>
                  <a:pt x="10523" y="32940"/>
                </a:cubicBezTo>
                <a:cubicBezTo>
                  <a:pt x="10486" y="33072"/>
                  <a:pt x="10443" y="33202"/>
                  <a:pt x="10397" y="33333"/>
                </a:cubicBezTo>
                <a:lnTo>
                  <a:pt x="10383" y="33371"/>
                </a:lnTo>
                <a:cubicBezTo>
                  <a:pt x="10085" y="34317"/>
                  <a:pt x="9839" y="35301"/>
                  <a:pt x="9657" y="36324"/>
                </a:cubicBezTo>
                <a:cubicBezTo>
                  <a:pt x="9652" y="36352"/>
                  <a:pt x="9674" y="36372"/>
                  <a:pt x="9698" y="36372"/>
                </a:cubicBezTo>
                <a:cubicBezTo>
                  <a:pt x="9711" y="36372"/>
                  <a:pt x="9725" y="36366"/>
                  <a:pt x="9733" y="36350"/>
                </a:cubicBezTo>
                <a:cubicBezTo>
                  <a:pt x="11159" y="33744"/>
                  <a:pt x="13187" y="32435"/>
                  <a:pt x="13210" y="32421"/>
                </a:cubicBezTo>
                <a:lnTo>
                  <a:pt x="13211" y="32420"/>
                </a:lnTo>
                <a:cubicBezTo>
                  <a:pt x="13217" y="32416"/>
                  <a:pt x="13225" y="32414"/>
                  <a:pt x="13232" y="32414"/>
                </a:cubicBezTo>
                <a:cubicBezTo>
                  <a:pt x="13246" y="32414"/>
                  <a:pt x="13259" y="32420"/>
                  <a:pt x="13266" y="32432"/>
                </a:cubicBezTo>
                <a:lnTo>
                  <a:pt x="13371" y="32594"/>
                </a:lnTo>
                <a:cubicBezTo>
                  <a:pt x="13384" y="32612"/>
                  <a:pt x="13378" y="32638"/>
                  <a:pt x="13359" y="32649"/>
                </a:cubicBezTo>
                <a:lnTo>
                  <a:pt x="13359" y="32650"/>
                </a:lnTo>
                <a:cubicBezTo>
                  <a:pt x="13333" y="32666"/>
                  <a:pt x="10834" y="34278"/>
                  <a:pt x="9480" y="37508"/>
                </a:cubicBezTo>
                <a:cubicBezTo>
                  <a:pt x="9478" y="37512"/>
                  <a:pt x="9477" y="37516"/>
                  <a:pt x="9477" y="37520"/>
                </a:cubicBezTo>
                <a:cubicBezTo>
                  <a:pt x="9354" y="38502"/>
                  <a:pt x="9292" y="39519"/>
                  <a:pt x="9299" y="40573"/>
                </a:cubicBezTo>
                <a:cubicBezTo>
                  <a:pt x="9299" y="40596"/>
                  <a:pt x="9280" y="40614"/>
                  <a:pt x="9258" y="40614"/>
                </a:cubicBezTo>
                <a:lnTo>
                  <a:pt x="9064" y="40615"/>
                </a:lnTo>
                <a:cubicBezTo>
                  <a:pt x="9042" y="40615"/>
                  <a:pt x="9024" y="40598"/>
                  <a:pt x="9023" y="40575"/>
                </a:cubicBezTo>
                <a:lnTo>
                  <a:pt x="9023" y="40574"/>
                </a:lnTo>
                <a:cubicBezTo>
                  <a:pt x="9017" y="39533"/>
                  <a:pt x="9077" y="38528"/>
                  <a:pt x="9195" y="37557"/>
                </a:cubicBezTo>
                <a:lnTo>
                  <a:pt x="9208" y="37445"/>
                </a:lnTo>
                <a:cubicBezTo>
                  <a:pt x="9414" y="35812"/>
                  <a:pt x="9782" y="34274"/>
                  <a:pt x="10271" y="32826"/>
                </a:cubicBezTo>
                <a:cubicBezTo>
                  <a:pt x="11418" y="28731"/>
                  <a:pt x="7709" y="25787"/>
                  <a:pt x="7670" y="25756"/>
                </a:cubicBezTo>
                <a:cubicBezTo>
                  <a:pt x="7652" y="25742"/>
                  <a:pt x="7649" y="25717"/>
                  <a:pt x="7663" y="25698"/>
                </a:cubicBezTo>
                <a:lnTo>
                  <a:pt x="7783" y="25548"/>
                </a:lnTo>
                <a:cubicBezTo>
                  <a:pt x="7791" y="25538"/>
                  <a:pt x="7802" y="25533"/>
                  <a:pt x="7814" y="25533"/>
                </a:cubicBezTo>
                <a:cubicBezTo>
                  <a:pt x="7823" y="25533"/>
                  <a:pt x="7832" y="25536"/>
                  <a:pt x="7840" y="25542"/>
                </a:cubicBezTo>
                <a:lnTo>
                  <a:pt x="7841" y="25543"/>
                </a:lnTo>
                <a:cubicBezTo>
                  <a:pt x="7851" y="25551"/>
                  <a:pt x="8896" y="26377"/>
                  <a:pt x="9733" y="27764"/>
                </a:cubicBezTo>
                <a:cubicBezTo>
                  <a:pt x="10217" y="28565"/>
                  <a:pt x="10535" y="29393"/>
                  <a:pt x="10678" y="30224"/>
                </a:cubicBezTo>
                <a:cubicBezTo>
                  <a:pt x="10738" y="30574"/>
                  <a:pt x="10767" y="30926"/>
                  <a:pt x="10765" y="31276"/>
                </a:cubicBezTo>
                <a:cubicBezTo>
                  <a:pt x="10765" y="31302"/>
                  <a:pt x="10785" y="31317"/>
                  <a:pt x="10806" y="31317"/>
                </a:cubicBezTo>
                <a:cubicBezTo>
                  <a:pt x="10821" y="31317"/>
                  <a:pt x="10836" y="31309"/>
                  <a:pt x="10844" y="31292"/>
                </a:cubicBezTo>
                <a:cubicBezTo>
                  <a:pt x="12414" y="27466"/>
                  <a:pt x="14780" y="24293"/>
                  <a:pt x="17035" y="21611"/>
                </a:cubicBezTo>
                <a:cubicBezTo>
                  <a:pt x="19942" y="18076"/>
                  <a:pt x="18928" y="15494"/>
                  <a:pt x="17911" y="13859"/>
                </a:cubicBezTo>
                <a:cubicBezTo>
                  <a:pt x="17899" y="13840"/>
                  <a:pt x="17905" y="13814"/>
                  <a:pt x="17924" y="13803"/>
                </a:cubicBezTo>
                <a:lnTo>
                  <a:pt x="18089" y="13702"/>
                </a:lnTo>
                <a:cubicBezTo>
                  <a:pt x="18095" y="13698"/>
                  <a:pt x="18103" y="13696"/>
                  <a:pt x="18110" y="13696"/>
                </a:cubicBezTo>
                <a:cubicBezTo>
                  <a:pt x="18123" y="13696"/>
                  <a:pt x="18137" y="13703"/>
                  <a:pt x="18144" y="13715"/>
                </a:cubicBezTo>
                <a:lnTo>
                  <a:pt x="18145" y="13716"/>
                </a:lnTo>
                <a:cubicBezTo>
                  <a:pt x="18987" y="15070"/>
                  <a:pt x="19829" y="17044"/>
                  <a:pt x="18632" y="19636"/>
                </a:cubicBezTo>
                <a:cubicBezTo>
                  <a:pt x="18618" y="19666"/>
                  <a:pt x="18643" y="19693"/>
                  <a:pt x="18669" y="19693"/>
                </a:cubicBezTo>
                <a:cubicBezTo>
                  <a:pt x="18680" y="19693"/>
                  <a:pt x="18691" y="19689"/>
                  <a:pt x="18700" y="19679"/>
                </a:cubicBezTo>
                <a:cubicBezTo>
                  <a:pt x="18810" y="19552"/>
                  <a:pt x="18920" y="19427"/>
                  <a:pt x="19030" y="19302"/>
                </a:cubicBezTo>
                <a:cubicBezTo>
                  <a:pt x="19505" y="18759"/>
                  <a:pt x="19960" y="18239"/>
                  <a:pt x="20385" y="17741"/>
                </a:cubicBezTo>
                <a:lnTo>
                  <a:pt x="20382" y="17739"/>
                </a:lnTo>
                <a:lnTo>
                  <a:pt x="20409" y="17707"/>
                </a:lnTo>
                <a:cubicBezTo>
                  <a:pt x="20456" y="17653"/>
                  <a:pt x="20503" y="17599"/>
                  <a:pt x="20551" y="17546"/>
                </a:cubicBezTo>
                <a:cubicBezTo>
                  <a:pt x="21416" y="16521"/>
                  <a:pt x="22138" y="15589"/>
                  <a:pt x="22611" y="14740"/>
                </a:cubicBezTo>
                <a:cubicBezTo>
                  <a:pt x="24965" y="10522"/>
                  <a:pt x="22113" y="6398"/>
                  <a:pt x="21176" y="5044"/>
                </a:cubicBezTo>
                <a:lnTo>
                  <a:pt x="21172" y="5037"/>
                </a:lnTo>
                <a:cubicBezTo>
                  <a:pt x="21023" y="4821"/>
                  <a:pt x="20932" y="4691"/>
                  <a:pt x="20899" y="4613"/>
                </a:cubicBezTo>
                <a:cubicBezTo>
                  <a:pt x="20891" y="4591"/>
                  <a:pt x="20901" y="4567"/>
                  <a:pt x="20922" y="4559"/>
                </a:cubicBezTo>
                <a:lnTo>
                  <a:pt x="21100" y="4485"/>
                </a:lnTo>
                <a:cubicBezTo>
                  <a:pt x="21105" y="4483"/>
                  <a:pt x="21110" y="4482"/>
                  <a:pt x="21115" y="4482"/>
                </a:cubicBezTo>
                <a:close/>
                <a:moveTo>
                  <a:pt x="17091" y="0"/>
                </a:moveTo>
                <a:lnTo>
                  <a:pt x="17091" y="0"/>
                </a:lnTo>
                <a:cubicBezTo>
                  <a:pt x="21161" y="9722"/>
                  <a:pt x="11744" y="17139"/>
                  <a:pt x="5872" y="23388"/>
                </a:cubicBezTo>
                <a:cubicBezTo>
                  <a:pt x="1" y="29638"/>
                  <a:pt x="5404" y="37356"/>
                  <a:pt x="6002" y="38144"/>
                </a:cubicBezTo>
                <a:cubicBezTo>
                  <a:pt x="7139" y="39645"/>
                  <a:pt x="7975" y="40582"/>
                  <a:pt x="8711" y="41002"/>
                </a:cubicBezTo>
                <a:cubicBezTo>
                  <a:pt x="8736" y="41645"/>
                  <a:pt x="8871" y="44128"/>
                  <a:pt x="9486" y="46519"/>
                </a:cubicBezTo>
                <a:cubicBezTo>
                  <a:pt x="9548" y="46759"/>
                  <a:pt x="9738" y="46918"/>
                  <a:pt x="9957" y="46918"/>
                </a:cubicBezTo>
                <a:cubicBezTo>
                  <a:pt x="9961" y="46918"/>
                  <a:pt x="9965" y="46917"/>
                  <a:pt x="9969" y="46917"/>
                </a:cubicBezTo>
                <a:cubicBezTo>
                  <a:pt x="10337" y="46908"/>
                  <a:pt x="10585" y="46474"/>
                  <a:pt x="10446" y="46094"/>
                </a:cubicBezTo>
                <a:cubicBezTo>
                  <a:pt x="10027" y="44961"/>
                  <a:pt x="9331" y="43543"/>
                  <a:pt x="9627" y="41264"/>
                </a:cubicBezTo>
                <a:lnTo>
                  <a:pt x="9615" y="41258"/>
                </a:lnTo>
                <a:cubicBezTo>
                  <a:pt x="11110" y="41223"/>
                  <a:pt x="12533" y="38817"/>
                  <a:pt x="15959" y="34502"/>
                </a:cubicBezTo>
                <a:cubicBezTo>
                  <a:pt x="21628" y="27364"/>
                  <a:pt x="29839" y="21904"/>
                  <a:pt x="27987" y="13307"/>
                </a:cubicBezTo>
                <a:cubicBezTo>
                  <a:pt x="26135" y="4710"/>
                  <a:pt x="17091" y="0"/>
                  <a:pt x="1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rot="10800000">
            <a:off x="938167" y="4163184"/>
            <a:ext cx="270321" cy="267632"/>
          </a:xfrm>
          <a:custGeom>
            <a:avLst/>
            <a:gdLst/>
            <a:ahLst/>
            <a:cxnLst/>
            <a:rect l="l" t="t" r="r" b="b"/>
            <a:pathLst>
              <a:path w="3519" h="3484" extrusionOk="0">
                <a:moveTo>
                  <a:pt x="1760" y="1267"/>
                </a:moveTo>
                <a:cubicBezTo>
                  <a:pt x="1892" y="1267"/>
                  <a:pt x="2024" y="1323"/>
                  <a:pt x="2118" y="1432"/>
                </a:cubicBezTo>
                <a:cubicBezTo>
                  <a:pt x="2290" y="1630"/>
                  <a:pt x="2269" y="1929"/>
                  <a:pt x="2070" y="2100"/>
                </a:cubicBezTo>
                <a:cubicBezTo>
                  <a:pt x="1980" y="2178"/>
                  <a:pt x="1870" y="2216"/>
                  <a:pt x="1760" y="2216"/>
                </a:cubicBezTo>
                <a:cubicBezTo>
                  <a:pt x="1627" y="2216"/>
                  <a:pt x="1495" y="2160"/>
                  <a:pt x="1402" y="2052"/>
                </a:cubicBezTo>
                <a:cubicBezTo>
                  <a:pt x="1230" y="1854"/>
                  <a:pt x="1251" y="1555"/>
                  <a:pt x="1450" y="1383"/>
                </a:cubicBezTo>
                <a:cubicBezTo>
                  <a:pt x="1539" y="1306"/>
                  <a:pt x="1650" y="1267"/>
                  <a:pt x="1760" y="1267"/>
                </a:cubicBezTo>
                <a:close/>
                <a:moveTo>
                  <a:pt x="1578" y="0"/>
                </a:moveTo>
                <a:cubicBezTo>
                  <a:pt x="1506" y="0"/>
                  <a:pt x="1428" y="38"/>
                  <a:pt x="1348" y="128"/>
                </a:cubicBezTo>
                <a:cubicBezTo>
                  <a:pt x="1101" y="400"/>
                  <a:pt x="1130" y="784"/>
                  <a:pt x="1228" y="1096"/>
                </a:cubicBezTo>
                <a:cubicBezTo>
                  <a:pt x="1023" y="976"/>
                  <a:pt x="734" y="891"/>
                  <a:pt x="504" y="891"/>
                </a:cubicBezTo>
                <a:cubicBezTo>
                  <a:pt x="245" y="891"/>
                  <a:pt x="61" y="999"/>
                  <a:pt x="155" y="1291"/>
                </a:cubicBezTo>
                <a:cubicBezTo>
                  <a:pt x="269" y="1641"/>
                  <a:pt x="616" y="1808"/>
                  <a:pt x="936" y="1880"/>
                </a:cubicBezTo>
                <a:cubicBezTo>
                  <a:pt x="497" y="2129"/>
                  <a:pt x="1" y="2785"/>
                  <a:pt x="568" y="2905"/>
                </a:cubicBezTo>
                <a:cubicBezTo>
                  <a:pt x="618" y="2916"/>
                  <a:pt x="668" y="2921"/>
                  <a:pt x="716" y="2921"/>
                </a:cubicBezTo>
                <a:cubicBezTo>
                  <a:pt x="1015" y="2921"/>
                  <a:pt x="1276" y="2732"/>
                  <a:pt x="1467" y="2525"/>
                </a:cubicBezTo>
                <a:lnTo>
                  <a:pt x="1467" y="2525"/>
                </a:lnTo>
                <a:cubicBezTo>
                  <a:pt x="1464" y="2925"/>
                  <a:pt x="1665" y="3483"/>
                  <a:pt x="1941" y="3483"/>
                </a:cubicBezTo>
                <a:cubicBezTo>
                  <a:pt x="2014" y="3483"/>
                  <a:pt x="2091" y="3445"/>
                  <a:pt x="2172" y="3356"/>
                </a:cubicBezTo>
                <a:cubicBezTo>
                  <a:pt x="2419" y="3083"/>
                  <a:pt x="2389" y="2700"/>
                  <a:pt x="2292" y="2387"/>
                </a:cubicBezTo>
                <a:lnTo>
                  <a:pt x="2292" y="2387"/>
                </a:lnTo>
                <a:cubicBezTo>
                  <a:pt x="2496" y="2507"/>
                  <a:pt x="2785" y="2593"/>
                  <a:pt x="3015" y="2593"/>
                </a:cubicBezTo>
                <a:cubicBezTo>
                  <a:pt x="3274" y="2593"/>
                  <a:pt x="3459" y="2484"/>
                  <a:pt x="3364" y="2193"/>
                </a:cubicBezTo>
                <a:cubicBezTo>
                  <a:pt x="3250" y="1842"/>
                  <a:pt x="2904" y="1675"/>
                  <a:pt x="2584" y="1603"/>
                </a:cubicBezTo>
                <a:cubicBezTo>
                  <a:pt x="3023" y="1355"/>
                  <a:pt x="3518" y="698"/>
                  <a:pt x="2952" y="578"/>
                </a:cubicBezTo>
                <a:cubicBezTo>
                  <a:pt x="2902" y="567"/>
                  <a:pt x="2852" y="562"/>
                  <a:pt x="2803" y="562"/>
                </a:cubicBezTo>
                <a:cubicBezTo>
                  <a:pt x="2505" y="562"/>
                  <a:pt x="2243" y="752"/>
                  <a:pt x="2052" y="959"/>
                </a:cubicBezTo>
                <a:cubicBezTo>
                  <a:pt x="2056" y="559"/>
                  <a:pt x="1855" y="0"/>
                  <a:pt x="1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a:t>
            </a:fld>
            <a:endParaRPr/>
          </a:p>
        </p:txBody>
      </p:sp>
      <p:grpSp>
        <p:nvGrpSpPr>
          <p:cNvPr id="334" name="Google Shape;334;p30"/>
          <p:cNvGrpSpPr/>
          <p:nvPr/>
        </p:nvGrpSpPr>
        <p:grpSpPr>
          <a:xfrm>
            <a:off x="4141213" y="1821796"/>
            <a:ext cx="861561" cy="749946"/>
            <a:chOff x="7929578" y="4284365"/>
            <a:chExt cx="395266" cy="351312"/>
          </a:xfrm>
          <a:solidFill>
            <a:schemeClr val="tx1"/>
          </a:solidFill>
        </p:grpSpPr>
        <p:sp>
          <p:nvSpPr>
            <p:cNvPr id="335" name="Google Shape;335;p3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1517B"/>
                </a:solidFill>
              </a:endParaRPr>
            </a:p>
          </p:txBody>
        </p:sp>
        <p:sp>
          <p:nvSpPr>
            <p:cNvPr id="336" name="Google Shape;336;p3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1517B"/>
                </a:solidFill>
              </a:endParaRPr>
            </a:p>
          </p:txBody>
        </p:sp>
        <p:sp>
          <p:nvSpPr>
            <p:cNvPr id="337" name="Google Shape;337;p3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1517B"/>
                </a:solidFill>
              </a:endParaRPr>
            </a:p>
          </p:txBody>
        </p:sp>
        <p:sp>
          <p:nvSpPr>
            <p:cNvPr id="338" name="Google Shape;338;p3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1517B"/>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1"/>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Global Prevalence of Depression</a:t>
            </a:r>
            <a:endParaRPr/>
          </a:p>
        </p:txBody>
      </p:sp>
      <p:sp>
        <p:nvSpPr>
          <p:cNvPr id="344" name="Google Shape;344;p31"/>
          <p:cNvSpPr/>
          <p:nvPr/>
        </p:nvSpPr>
        <p:spPr>
          <a:xfrm>
            <a:off x="728637" y="2099863"/>
            <a:ext cx="799500" cy="799500"/>
          </a:xfrm>
          <a:prstGeom prst="donut">
            <a:avLst>
              <a:gd name="adj" fmla="val 25000"/>
            </a:avLst>
          </a:prstGeom>
          <a:solidFill>
            <a:srgbClr val="BDA3BC">
              <a:alpha val="22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rot="5400000" flipH="1">
            <a:off x="728637" y="2099863"/>
            <a:ext cx="799500" cy="799500"/>
          </a:xfrm>
          <a:prstGeom prst="blockArc">
            <a:avLst>
              <a:gd name="adj1" fmla="val 15800400"/>
              <a:gd name="adj2" fmla="val 0"/>
              <a:gd name="adj3"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31"/>
          <p:cNvGrpSpPr/>
          <p:nvPr/>
        </p:nvGrpSpPr>
        <p:grpSpPr>
          <a:xfrm>
            <a:off x="295169" y="1179709"/>
            <a:ext cx="1672518" cy="846455"/>
            <a:chOff x="322095" y="557822"/>
            <a:chExt cx="1801506" cy="834028"/>
          </a:xfrm>
        </p:grpSpPr>
        <p:sp>
          <p:nvSpPr>
            <p:cNvPr id="347" name="Google Shape;347;p31"/>
            <p:cNvSpPr txBox="1"/>
            <p:nvPr/>
          </p:nvSpPr>
          <p:spPr>
            <a:xfrm>
              <a:off x="322101" y="557822"/>
              <a:ext cx="18015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800">
                  <a:solidFill>
                    <a:schemeClr val="dk2"/>
                  </a:solidFill>
                  <a:latin typeface="Changa One"/>
                  <a:ea typeface="Changa One"/>
                  <a:cs typeface="Changa One"/>
                  <a:sym typeface="Changa One"/>
                </a:rPr>
                <a:t>26.3%</a:t>
              </a:r>
              <a:endParaRPr sz="1800">
                <a:solidFill>
                  <a:schemeClr val="dk2"/>
                </a:solidFill>
                <a:latin typeface="Changa One"/>
                <a:ea typeface="Changa One"/>
                <a:cs typeface="Changa One"/>
                <a:sym typeface="Changa One"/>
              </a:endParaRPr>
            </a:p>
          </p:txBody>
        </p:sp>
        <p:sp>
          <p:nvSpPr>
            <p:cNvPr id="348" name="Google Shape;348;p31"/>
            <p:cNvSpPr txBox="1"/>
            <p:nvPr/>
          </p:nvSpPr>
          <p:spPr>
            <a:xfrm>
              <a:off x="322095" y="837749"/>
              <a:ext cx="1801500"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2"/>
                  </a:solidFill>
                  <a:latin typeface="Cairo"/>
                  <a:ea typeface="Cairo"/>
                  <a:cs typeface="Cairo"/>
                  <a:sym typeface="Cairo"/>
                </a:rPr>
                <a:t>Antenatal Depression</a:t>
              </a:r>
            </a:p>
            <a:p>
              <a:pPr marL="0" lvl="0" indent="0" algn="ctr" rtl="0">
                <a:spcBef>
                  <a:spcPts val="0"/>
                </a:spcBef>
                <a:spcAft>
                  <a:spcPts val="0"/>
                </a:spcAft>
                <a:buNone/>
              </a:pPr>
              <a:r>
                <a:rPr lang="en" sz="1200" dirty="0">
                  <a:solidFill>
                    <a:schemeClr val="lt2"/>
                  </a:solidFill>
                  <a:latin typeface="Cairo"/>
                  <a:ea typeface="Cairo"/>
                  <a:cs typeface="Cairo"/>
                  <a:sym typeface="Cairo"/>
                </a:rPr>
                <a:t>(Before birth)</a:t>
              </a:r>
              <a:endParaRPr sz="1200" dirty="0">
                <a:solidFill>
                  <a:schemeClr val="lt2"/>
                </a:solidFill>
                <a:latin typeface="Cairo"/>
                <a:ea typeface="Cairo"/>
                <a:cs typeface="Cairo"/>
                <a:sym typeface="Cairo"/>
              </a:endParaRPr>
            </a:p>
          </p:txBody>
        </p:sp>
      </p:grpSp>
      <p:grpSp>
        <p:nvGrpSpPr>
          <p:cNvPr id="349" name="Google Shape;349;p31"/>
          <p:cNvGrpSpPr/>
          <p:nvPr/>
        </p:nvGrpSpPr>
        <p:grpSpPr>
          <a:xfrm>
            <a:off x="574400" y="2973075"/>
            <a:ext cx="1114061" cy="2170419"/>
            <a:chOff x="761750" y="3183900"/>
            <a:chExt cx="1114061" cy="2170419"/>
          </a:xfrm>
        </p:grpSpPr>
        <p:sp>
          <p:nvSpPr>
            <p:cNvPr id="350" name="Google Shape;350;p31"/>
            <p:cNvSpPr/>
            <p:nvPr/>
          </p:nvSpPr>
          <p:spPr>
            <a:xfrm>
              <a:off x="761750" y="3501833"/>
              <a:ext cx="1114061" cy="1581958"/>
            </a:xfrm>
            <a:custGeom>
              <a:avLst/>
              <a:gdLst/>
              <a:ahLst/>
              <a:cxnLst/>
              <a:rect l="l" t="t" r="r" b="b"/>
              <a:pathLst>
                <a:path w="22279" h="31636" extrusionOk="0">
                  <a:moveTo>
                    <a:pt x="11140" y="0"/>
                  </a:moveTo>
                  <a:cubicBezTo>
                    <a:pt x="4977" y="0"/>
                    <a:pt x="1" y="7099"/>
                    <a:pt x="1" y="15818"/>
                  </a:cubicBezTo>
                  <a:cubicBezTo>
                    <a:pt x="1" y="24560"/>
                    <a:pt x="4977" y="31636"/>
                    <a:pt x="11140" y="31636"/>
                  </a:cubicBezTo>
                  <a:cubicBezTo>
                    <a:pt x="17302" y="31636"/>
                    <a:pt x="22278" y="24560"/>
                    <a:pt x="22278" y="15818"/>
                  </a:cubicBezTo>
                  <a:cubicBezTo>
                    <a:pt x="22278" y="7099"/>
                    <a:pt x="17302" y="0"/>
                    <a:pt x="11140"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1229748" y="3300912"/>
              <a:ext cx="271677" cy="781528"/>
            </a:xfrm>
            <a:custGeom>
              <a:avLst/>
              <a:gdLst/>
              <a:ahLst/>
              <a:cxnLst/>
              <a:rect l="l" t="t" r="r" b="b"/>
              <a:pathLst>
                <a:path w="5433" h="15629" extrusionOk="0">
                  <a:moveTo>
                    <a:pt x="5227" y="1"/>
                  </a:moveTo>
                  <a:lnTo>
                    <a:pt x="1529" y="2512"/>
                  </a:lnTo>
                  <a:lnTo>
                    <a:pt x="0" y="10364"/>
                  </a:lnTo>
                  <a:cubicBezTo>
                    <a:pt x="0" y="10364"/>
                    <a:pt x="1949" y="15628"/>
                    <a:pt x="3423" y="15628"/>
                  </a:cubicBezTo>
                  <a:cubicBezTo>
                    <a:pt x="3599" y="15628"/>
                    <a:pt x="3768" y="15553"/>
                    <a:pt x="3926" y="15385"/>
                  </a:cubicBezTo>
                  <a:cubicBezTo>
                    <a:pt x="5433" y="13810"/>
                    <a:pt x="4565" y="10911"/>
                    <a:pt x="3926" y="9382"/>
                  </a:cubicBezTo>
                  <a:cubicBezTo>
                    <a:pt x="3310" y="7853"/>
                    <a:pt x="3584" y="5798"/>
                    <a:pt x="4268" y="4155"/>
                  </a:cubicBezTo>
                  <a:cubicBezTo>
                    <a:pt x="4953" y="2535"/>
                    <a:pt x="5227" y="1"/>
                    <a:pt x="5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136139" y="3567990"/>
              <a:ext cx="307081" cy="342484"/>
            </a:xfrm>
            <a:custGeom>
              <a:avLst/>
              <a:gdLst/>
              <a:ahLst/>
              <a:cxnLst/>
              <a:rect l="l" t="t" r="r" b="b"/>
              <a:pathLst>
                <a:path w="6141" h="6849" extrusionOk="0">
                  <a:moveTo>
                    <a:pt x="0" y="1"/>
                  </a:moveTo>
                  <a:lnTo>
                    <a:pt x="0" y="1"/>
                  </a:lnTo>
                  <a:cubicBezTo>
                    <a:pt x="1" y="1"/>
                    <a:pt x="1416" y="1644"/>
                    <a:pt x="845" y="3105"/>
                  </a:cubicBezTo>
                  <a:cubicBezTo>
                    <a:pt x="845" y="3105"/>
                    <a:pt x="4314" y="6095"/>
                    <a:pt x="6140" y="6849"/>
                  </a:cubicBezTo>
                  <a:cubicBezTo>
                    <a:pt x="6140" y="6849"/>
                    <a:pt x="3972" y="3744"/>
                    <a:pt x="3767" y="2786"/>
                  </a:cubicBezTo>
                  <a:cubicBezTo>
                    <a:pt x="3538" y="1850"/>
                    <a:pt x="3287" y="366"/>
                    <a:pt x="3287" y="366"/>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1018577" y="3723256"/>
              <a:ext cx="599260" cy="1631063"/>
            </a:xfrm>
            <a:custGeom>
              <a:avLst/>
              <a:gdLst/>
              <a:ahLst/>
              <a:cxnLst/>
              <a:rect l="l" t="t" r="r" b="b"/>
              <a:pathLst>
                <a:path w="11984" h="32618" extrusionOk="0">
                  <a:moveTo>
                    <a:pt x="3196" y="0"/>
                  </a:moveTo>
                  <a:cubicBezTo>
                    <a:pt x="0" y="1484"/>
                    <a:pt x="274" y="3858"/>
                    <a:pt x="274" y="7259"/>
                  </a:cubicBezTo>
                  <a:cubicBezTo>
                    <a:pt x="274" y="8331"/>
                    <a:pt x="1302" y="11527"/>
                    <a:pt x="2009" y="15362"/>
                  </a:cubicBezTo>
                  <a:cubicBezTo>
                    <a:pt x="1324" y="17735"/>
                    <a:pt x="0" y="19379"/>
                    <a:pt x="23" y="22346"/>
                  </a:cubicBezTo>
                  <a:cubicBezTo>
                    <a:pt x="46" y="25062"/>
                    <a:pt x="1895" y="29901"/>
                    <a:pt x="3013" y="32618"/>
                  </a:cubicBezTo>
                  <a:lnTo>
                    <a:pt x="11984" y="32618"/>
                  </a:lnTo>
                  <a:cubicBezTo>
                    <a:pt x="11025" y="26546"/>
                    <a:pt x="10523" y="22278"/>
                    <a:pt x="10112" y="19151"/>
                  </a:cubicBezTo>
                  <a:cubicBezTo>
                    <a:pt x="10181" y="17850"/>
                    <a:pt x="10249" y="16708"/>
                    <a:pt x="10249" y="15133"/>
                  </a:cubicBezTo>
                  <a:cubicBezTo>
                    <a:pt x="10272" y="13376"/>
                    <a:pt x="10089" y="12394"/>
                    <a:pt x="9564" y="10021"/>
                  </a:cubicBezTo>
                  <a:cubicBezTo>
                    <a:pt x="9336" y="8902"/>
                    <a:pt x="9108" y="8286"/>
                    <a:pt x="9724" y="6871"/>
                  </a:cubicBezTo>
                  <a:cubicBezTo>
                    <a:pt x="10318" y="5501"/>
                    <a:pt x="9153" y="4474"/>
                    <a:pt x="9062" y="4405"/>
                  </a:cubicBezTo>
                  <a:cubicBezTo>
                    <a:pt x="8743" y="3949"/>
                    <a:pt x="8355" y="3698"/>
                    <a:pt x="8355" y="3698"/>
                  </a:cubicBezTo>
                  <a:cubicBezTo>
                    <a:pt x="7282" y="3127"/>
                    <a:pt x="3196" y="0"/>
                    <a:pt x="3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1238849" y="3185200"/>
              <a:ext cx="351585" cy="231223"/>
            </a:xfrm>
            <a:custGeom>
              <a:avLst/>
              <a:gdLst/>
              <a:ahLst/>
              <a:cxnLst/>
              <a:rect l="l" t="t" r="r" b="b"/>
              <a:pathLst>
                <a:path w="7031" h="4624" extrusionOk="0">
                  <a:moveTo>
                    <a:pt x="1828" y="0"/>
                  </a:moveTo>
                  <a:cubicBezTo>
                    <a:pt x="768" y="0"/>
                    <a:pt x="1" y="238"/>
                    <a:pt x="1" y="238"/>
                  </a:cubicBezTo>
                  <a:cubicBezTo>
                    <a:pt x="1" y="238"/>
                    <a:pt x="3079" y="4623"/>
                    <a:pt x="4677" y="4623"/>
                  </a:cubicBezTo>
                  <a:cubicBezTo>
                    <a:pt x="4701" y="4623"/>
                    <a:pt x="4725" y="4622"/>
                    <a:pt x="4748" y="4620"/>
                  </a:cubicBezTo>
                  <a:cubicBezTo>
                    <a:pt x="6689" y="4460"/>
                    <a:pt x="7031" y="2338"/>
                    <a:pt x="5182" y="1014"/>
                  </a:cubicBezTo>
                  <a:cubicBezTo>
                    <a:pt x="4068" y="208"/>
                    <a:pt x="2820"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1099635" y="3228305"/>
              <a:ext cx="416642" cy="462146"/>
            </a:xfrm>
            <a:custGeom>
              <a:avLst/>
              <a:gdLst/>
              <a:ahLst/>
              <a:cxnLst/>
              <a:rect l="l" t="t" r="r" b="b"/>
              <a:pathLst>
                <a:path w="8332" h="9242" extrusionOk="0">
                  <a:moveTo>
                    <a:pt x="5047" y="1"/>
                  </a:moveTo>
                  <a:cubicBezTo>
                    <a:pt x="4737" y="1"/>
                    <a:pt x="4401" y="40"/>
                    <a:pt x="4040" y="129"/>
                  </a:cubicBezTo>
                  <a:cubicBezTo>
                    <a:pt x="1529" y="745"/>
                    <a:pt x="0" y="3279"/>
                    <a:pt x="1096" y="6086"/>
                  </a:cubicBezTo>
                  <a:cubicBezTo>
                    <a:pt x="1164" y="6292"/>
                    <a:pt x="1233" y="6497"/>
                    <a:pt x="1278" y="6680"/>
                  </a:cubicBezTo>
                  <a:lnTo>
                    <a:pt x="3903" y="8506"/>
                  </a:lnTo>
                  <a:cubicBezTo>
                    <a:pt x="4308" y="8776"/>
                    <a:pt x="5105" y="9242"/>
                    <a:pt x="5631" y="9242"/>
                  </a:cubicBezTo>
                  <a:cubicBezTo>
                    <a:pt x="5727" y="9242"/>
                    <a:pt x="5815" y="9226"/>
                    <a:pt x="5889" y="9191"/>
                  </a:cubicBezTo>
                  <a:cubicBezTo>
                    <a:pt x="6505" y="8848"/>
                    <a:pt x="7281" y="7205"/>
                    <a:pt x="7281" y="7205"/>
                  </a:cubicBezTo>
                  <a:cubicBezTo>
                    <a:pt x="7281" y="7205"/>
                    <a:pt x="7430" y="7282"/>
                    <a:pt x="7639" y="7282"/>
                  </a:cubicBezTo>
                  <a:cubicBezTo>
                    <a:pt x="7839" y="7282"/>
                    <a:pt x="8096" y="7211"/>
                    <a:pt x="8331" y="6931"/>
                  </a:cubicBezTo>
                  <a:cubicBezTo>
                    <a:pt x="8331" y="6931"/>
                    <a:pt x="7852" y="6292"/>
                    <a:pt x="7783" y="5653"/>
                  </a:cubicBezTo>
                  <a:cubicBezTo>
                    <a:pt x="7715" y="4763"/>
                    <a:pt x="8194" y="3279"/>
                    <a:pt x="7966" y="2206"/>
                  </a:cubicBezTo>
                  <a:cubicBezTo>
                    <a:pt x="7772" y="1293"/>
                    <a:pt x="6818" y="1"/>
                    <a:pt x="50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1231999" y="4781316"/>
              <a:ext cx="192969" cy="256476"/>
            </a:xfrm>
            <a:custGeom>
              <a:avLst/>
              <a:gdLst/>
              <a:ahLst/>
              <a:cxnLst/>
              <a:rect l="l" t="t" r="r" b="b"/>
              <a:pathLst>
                <a:path w="3859" h="5129" extrusionOk="0">
                  <a:moveTo>
                    <a:pt x="1347" y="0"/>
                  </a:moveTo>
                  <a:lnTo>
                    <a:pt x="1" y="868"/>
                  </a:lnTo>
                  <a:cubicBezTo>
                    <a:pt x="526" y="1689"/>
                    <a:pt x="891" y="2260"/>
                    <a:pt x="891" y="2260"/>
                  </a:cubicBezTo>
                  <a:cubicBezTo>
                    <a:pt x="891" y="2260"/>
                    <a:pt x="1028" y="2671"/>
                    <a:pt x="1142" y="3127"/>
                  </a:cubicBezTo>
                  <a:cubicBezTo>
                    <a:pt x="1256" y="3584"/>
                    <a:pt x="1279" y="3766"/>
                    <a:pt x="1279" y="3766"/>
                  </a:cubicBezTo>
                  <a:cubicBezTo>
                    <a:pt x="1402" y="4134"/>
                    <a:pt x="1689" y="4704"/>
                    <a:pt x="1863" y="4704"/>
                  </a:cubicBezTo>
                  <a:cubicBezTo>
                    <a:pt x="1883" y="4704"/>
                    <a:pt x="1901" y="4696"/>
                    <a:pt x="1918" y="4679"/>
                  </a:cubicBezTo>
                  <a:cubicBezTo>
                    <a:pt x="2032" y="4588"/>
                    <a:pt x="1804" y="3949"/>
                    <a:pt x="1736" y="3698"/>
                  </a:cubicBezTo>
                  <a:lnTo>
                    <a:pt x="1736" y="3698"/>
                  </a:lnTo>
                  <a:cubicBezTo>
                    <a:pt x="1905" y="4100"/>
                    <a:pt x="2329" y="4993"/>
                    <a:pt x="2518" y="4993"/>
                  </a:cubicBezTo>
                  <a:cubicBezTo>
                    <a:pt x="2532" y="4993"/>
                    <a:pt x="2546" y="4988"/>
                    <a:pt x="2557" y="4976"/>
                  </a:cubicBezTo>
                  <a:cubicBezTo>
                    <a:pt x="2671" y="4862"/>
                    <a:pt x="2283" y="4017"/>
                    <a:pt x="2215" y="3766"/>
                  </a:cubicBezTo>
                  <a:lnTo>
                    <a:pt x="2215" y="3766"/>
                  </a:lnTo>
                  <a:cubicBezTo>
                    <a:pt x="2407" y="4108"/>
                    <a:pt x="3138" y="5128"/>
                    <a:pt x="3344" y="5128"/>
                  </a:cubicBezTo>
                  <a:cubicBezTo>
                    <a:pt x="3358" y="5128"/>
                    <a:pt x="3370" y="5123"/>
                    <a:pt x="3379" y="5113"/>
                  </a:cubicBezTo>
                  <a:cubicBezTo>
                    <a:pt x="3493" y="4999"/>
                    <a:pt x="2877" y="3835"/>
                    <a:pt x="2763" y="3515"/>
                  </a:cubicBezTo>
                  <a:lnTo>
                    <a:pt x="2763" y="3515"/>
                  </a:lnTo>
                  <a:cubicBezTo>
                    <a:pt x="2974" y="3832"/>
                    <a:pt x="3516" y="4674"/>
                    <a:pt x="3687" y="4674"/>
                  </a:cubicBezTo>
                  <a:cubicBezTo>
                    <a:pt x="3701" y="4674"/>
                    <a:pt x="3713" y="4669"/>
                    <a:pt x="3721" y="4657"/>
                  </a:cubicBezTo>
                  <a:cubicBezTo>
                    <a:pt x="3858" y="4474"/>
                    <a:pt x="3562" y="3926"/>
                    <a:pt x="3379" y="3629"/>
                  </a:cubicBezTo>
                  <a:lnTo>
                    <a:pt x="2831" y="2488"/>
                  </a:lnTo>
                  <a:lnTo>
                    <a:pt x="2831" y="2488"/>
                  </a:lnTo>
                  <a:cubicBezTo>
                    <a:pt x="3089" y="2609"/>
                    <a:pt x="3424" y="2742"/>
                    <a:pt x="3604" y="2742"/>
                  </a:cubicBezTo>
                  <a:cubicBezTo>
                    <a:pt x="3662" y="2742"/>
                    <a:pt x="3704" y="2727"/>
                    <a:pt x="3721" y="2694"/>
                  </a:cubicBezTo>
                  <a:cubicBezTo>
                    <a:pt x="3835" y="2465"/>
                    <a:pt x="2785" y="1940"/>
                    <a:pt x="2397" y="1735"/>
                  </a:cubicBezTo>
                  <a:lnTo>
                    <a:pt x="1895" y="1552"/>
                  </a:lnTo>
                  <a:cubicBezTo>
                    <a:pt x="1758" y="1096"/>
                    <a:pt x="1553" y="548"/>
                    <a:pt x="1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988923" y="3757059"/>
              <a:ext cx="354985" cy="1144114"/>
            </a:xfrm>
            <a:custGeom>
              <a:avLst/>
              <a:gdLst/>
              <a:ahLst/>
              <a:cxnLst/>
              <a:rect l="l" t="t" r="r" b="b"/>
              <a:pathLst>
                <a:path w="7099" h="22880" extrusionOk="0">
                  <a:moveTo>
                    <a:pt x="3046" y="1"/>
                  </a:moveTo>
                  <a:cubicBezTo>
                    <a:pt x="2203" y="1"/>
                    <a:pt x="1298" y="568"/>
                    <a:pt x="799" y="2314"/>
                  </a:cubicBezTo>
                  <a:cubicBezTo>
                    <a:pt x="0" y="5053"/>
                    <a:pt x="1210" y="13887"/>
                    <a:pt x="1210" y="13887"/>
                  </a:cubicBezTo>
                  <a:cubicBezTo>
                    <a:pt x="1415" y="15804"/>
                    <a:pt x="5547" y="22880"/>
                    <a:pt x="5547" y="22880"/>
                  </a:cubicBezTo>
                  <a:lnTo>
                    <a:pt x="7099" y="21990"/>
                  </a:lnTo>
                  <a:cubicBezTo>
                    <a:pt x="6323" y="20529"/>
                    <a:pt x="3812" y="12745"/>
                    <a:pt x="3835" y="11992"/>
                  </a:cubicBezTo>
                  <a:cubicBezTo>
                    <a:pt x="3835" y="11239"/>
                    <a:pt x="4291" y="7724"/>
                    <a:pt x="4565" y="5966"/>
                  </a:cubicBezTo>
                  <a:cubicBezTo>
                    <a:pt x="4839" y="4186"/>
                    <a:pt x="5295" y="1082"/>
                    <a:pt x="4314" y="420"/>
                  </a:cubicBezTo>
                  <a:cubicBezTo>
                    <a:pt x="3964" y="175"/>
                    <a:pt x="3514" y="1"/>
                    <a:pt x="30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1410067" y="3426375"/>
              <a:ext cx="79958" cy="24102"/>
            </a:xfrm>
            <a:custGeom>
              <a:avLst/>
              <a:gdLst/>
              <a:ahLst/>
              <a:cxnLst/>
              <a:rect l="l" t="t" r="r" b="b"/>
              <a:pathLst>
                <a:path w="1599" h="482" extrusionOk="0">
                  <a:moveTo>
                    <a:pt x="580" y="1"/>
                  </a:moveTo>
                  <a:cubicBezTo>
                    <a:pt x="263" y="1"/>
                    <a:pt x="1" y="162"/>
                    <a:pt x="1" y="162"/>
                  </a:cubicBezTo>
                  <a:cubicBezTo>
                    <a:pt x="71" y="157"/>
                    <a:pt x="137" y="154"/>
                    <a:pt x="200" y="154"/>
                  </a:cubicBezTo>
                  <a:cubicBezTo>
                    <a:pt x="914" y="154"/>
                    <a:pt x="1165" y="482"/>
                    <a:pt x="1165" y="482"/>
                  </a:cubicBezTo>
                  <a:cubicBezTo>
                    <a:pt x="1598" y="185"/>
                    <a:pt x="1005" y="25"/>
                    <a:pt x="640" y="3"/>
                  </a:cubicBezTo>
                  <a:cubicBezTo>
                    <a:pt x="620" y="1"/>
                    <a:pt x="600"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1391815" y="3564589"/>
              <a:ext cx="61656" cy="65107"/>
            </a:xfrm>
            <a:custGeom>
              <a:avLst/>
              <a:gdLst/>
              <a:ahLst/>
              <a:cxnLst/>
              <a:rect l="l" t="t" r="r" b="b"/>
              <a:pathLst>
                <a:path w="1233" h="1302" extrusionOk="0">
                  <a:moveTo>
                    <a:pt x="0" y="1"/>
                  </a:moveTo>
                  <a:cubicBezTo>
                    <a:pt x="0" y="1"/>
                    <a:pt x="137" y="1210"/>
                    <a:pt x="982" y="1302"/>
                  </a:cubicBezTo>
                  <a:lnTo>
                    <a:pt x="1233" y="891"/>
                  </a:lnTo>
                  <a:cubicBezTo>
                    <a:pt x="1233" y="891"/>
                    <a:pt x="434" y="84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1275403" y="3426475"/>
              <a:ext cx="30853" cy="37704"/>
            </a:xfrm>
            <a:custGeom>
              <a:avLst/>
              <a:gdLst/>
              <a:ahLst/>
              <a:cxnLst/>
              <a:rect l="l" t="t" r="r" b="b"/>
              <a:pathLst>
                <a:path w="617" h="754" extrusionOk="0">
                  <a:moveTo>
                    <a:pt x="206" y="1"/>
                  </a:moveTo>
                  <a:cubicBezTo>
                    <a:pt x="206" y="1"/>
                    <a:pt x="206" y="23"/>
                    <a:pt x="228" y="46"/>
                  </a:cubicBezTo>
                  <a:cubicBezTo>
                    <a:pt x="251" y="46"/>
                    <a:pt x="274" y="69"/>
                    <a:pt x="320" y="115"/>
                  </a:cubicBezTo>
                  <a:cubicBezTo>
                    <a:pt x="320" y="138"/>
                    <a:pt x="343" y="138"/>
                    <a:pt x="343" y="160"/>
                  </a:cubicBezTo>
                  <a:cubicBezTo>
                    <a:pt x="365" y="160"/>
                    <a:pt x="365" y="183"/>
                    <a:pt x="388" y="183"/>
                  </a:cubicBezTo>
                  <a:cubicBezTo>
                    <a:pt x="343" y="183"/>
                    <a:pt x="297" y="183"/>
                    <a:pt x="274" y="206"/>
                  </a:cubicBezTo>
                  <a:cubicBezTo>
                    <a:pt x="251" y="206"/>
                    <a:pt x="228" y="229"/>
                    <a:pt x="206" y="229"/>
                  </a:cubicBezTo>
                  <a:cubicBezTo>
                    <a:pt x="183" y="252"/>
                    <a:pt x="160" y="252"/>
                    <a:pt x="160" y="275"/>
                  </a:cubicBezTo>
                  <a:cubicBezTo>
                    <a:pt x="91" y="320"/>
                    <a:pt x="46" y="412"/>
                    <a:pt x="23" y="457"/>
                  </a:cubicBezTo>
                  <a:cubicBezTo>
                    <a:pt x="0" y="526"/>
                    <a:pt x="0" y="571"/>
                    <a:pt x="0" y="571"/>
                  </a:cubicBezTo>
                  <a:cubicBezTo>
                    <a:pt x="0" y="571"/>
                    <a:pt x="46" y="548"/>
                    <a:pt x="91" y="526"/>
                  </a:cubicBezTo>
                  <a:cubicBezTo>
                    <a:pt x="114" y="503"/>
                    <a:pt x="137" y="480"/>
                    <a:pt x="183" y="457"/>
                  </a:cubicBezTo>
                  <a:cubicBezTo>
                    <a:pt x="206" y="434"/>
                    <a:pt x="228" y="412"/>
                    <a:pt x="251" y="389"/>
                  </a:cubicBezTo>
                  <a:cubicBezTo>
                    <a:pt x="274" y="366"/>
                    <a:pt x="297" y="343"/>
                    <a:pt x="320" y="343"/>
                  </a:cubicBezTo>
                  <a:cubicBezTo>
                    <a:pt x="365" y="320"/>
                    <a:pt x="388" y="297"/>
                    <a:pt x="388" y="275"/>
                  </a:cubicBezTo>
                  <a:lnTo>
                    <a:pt x="434" y="275"/>
                  </a:lnTo>
                  <a:cubicBezTo>
                    <a:pt x="434" y="297"/>
                    <a:pt x="434" y="320"/>
                    <a:pt x="457" y="343"/>
                  </a:cubicBezTo>
                  <a:cubicBezTo>
                    <a:pt x="457" y="366"/>
                    <a:pt x="457" y="389"/>
                    <a:pt x="457" y="412"/>
                  </a:cubicBezTo>
                  <a:cubicBezTo>
                    <a:pt x="457" y="434"/>
                    <a:pt x="479" y="457"/>
                    <a:pt x="457" y="480"/>
                  </a:cubicBezTo>
                  <a:cubicBezTo>
                    <a:pt x="457" y="526"/>
                    <a:pt x="457" y="571"/>
                    <a:pt x="457" y="617"/>
                  </a:cubicBezTo>
                  <a:cubicBezTo>
                    <a:pt x="457" y="708"/>
                    <a:pt x="434" y="754"/>
                    <a:pt x="434" y="754"/>
                  </a:cubicBezTo>
                  <a:cubicBezTo>
                    <a:pt x="434" y="754"/>
                    <a:pt x="502" y="731"/>
                    <a:pt x="548" y="640"/>
                  </a:cubicBezTo>
                  <a:cubicBezTo>
                    <a:pt x="571" y="617"/>
                    <a:pt x="594" y="548"/>
                    <a:pt x="616" y="503"/>
                  </a:cubicBezTo>
                  <a:cubicBezTo>
                    <a:pt x="616" y="434"/>
                    <a:pt x="616" y="366"/>
                    <a:pt x="616" y="297"/>
                  </a:cubicBezTo>
                  <a:cubicBezTo>
                    <a:pt x="594" y="252"/>
                    <a:pt x="571" y="229"/>
                    <a:pt x="571" y="206"/>
                  </a:cubicBezTo>
                  <a:cubicBezTo>
                    <a:pt x="548" y="160"/>
                    <a:pt x="525" y="138"/>
                    <a:pt x="502" y="115"/>
                  </a:cubicBezTo>
                  <a:cubicBezTo>
                    <a:pt x="457" y="69"/>
                    <a:pt x="411" y="46"/>
                    <a:pt x="365" y="23"/>
                  </a:cubicBezTo>
                  <a:cubicBezTo>
                    <a:pt x="320" y="1"/>
                    <a:pt x="274"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864511" y="3183900"/>
              <a:ext cx="634613" cy="950295"/>
            </a:xfrm>
            <a:custGeom>
              <a:avLst/>
              <a:gdLst/>
              <a:ahLst/>
              <a:cxnLst/>
              <a:rect l="l" t="t" r="r" b="b"/>
              <a:pathLst>
                <a:path w="12691" h="19004" extrusionOk="0">
                  <a:moveTo>
                    <a:pt x="9056" y="0"/>
                  </a:moveTo>
                  <a:cubicBezTo>
                    <a:pt x="8108" y="0"/>
                    <a:pt x="7143" y="289"/>
                    <a:pt x="6391" y="834"/>
                  </a:cubicBezTo>
                  <a:cubicBezTo>
                    <a:pt x="4223" y="2387"/>
                    <a:pt x="3264" y="6952"/>
                    <a:pt x="1895" y="10786"/>
                  </a:cubicBezTo>
                  <a:cubicBezTo>
                    <a:pt x="0" y="16173"/>
                    <a:pt x="3173" y="19003"/>
                    <a:pt x="3173" y="19003"/>
                  </a:cubicBezTo>
                  <a:cubicBezTo>
                    <a:pt x="3835" y="15306"/>
                    <a:pt x="3538" y="13776"/>
                    <a:pt x="5661" y="12384"/>
                  </a:cubicBezTo>
                  <a:cubicBezTo>
                    <a:pt x="6848" y="11585"/>
                    <a:pt x="7122" y="9873"/>
                    <a:pt x="7236" y="8161"/>
                  </a:cubicBezTo>
                  <a:cubicBezTo>
                    <a:pt x="7373" y="6449"/>
                    <a:pt x="8445" y="6084"/>
                    <a:pt x="8445" y="6084"/>
                  </a:cubicBezTo>
                  <a:lnTo>
                    <a:pt x="8445" y="6084"/>
                  </a:lnTo>
                  <a:cubicBezTo>
                    <a:pt x="8425" y="6086"/>
                    <a:pt x="8406" y="6087"/>
                    <a:pt x="8387" y="6087"/>
                  </a:cubicBezTo>
                  <a:cubicBezTo>
                    <a:pt x="7650" y="6087"/>
                    <a:pt x="7729" y="4820"/>
                    <a:pt x="8286" y="4464"/>
                  </a:cubicBezTo>
                  <a:cubicBezTo>
                    <a:pt x="8369" y="4411"/>
                    <a:pt x="8447" y="4388"/>
                    <a:pt x="8521" y="4388"/>
                  </a:cubicBezTo>
                  <a:cubicBezTo>
                    <a:pt x="8955" y="4388"/>
                    <a:pt x="9221" y="5171"/>
                    <a:pt x="9221" y="5171"/>
                  </a:cubicBezTo>
                  <a:cubicBezTo>
                    <a:pt x="10363" y="5103"/>
                    <a:pt x="12691" y="3277"/>
                    <a:pt x="12691" y="3277"/>
                  </a:cubicBezTo>
                  <a:cubicBezTo>
                    <a:pt x="12572" y="1025"/>
                    <a:pt x="10844" y="0"/>
                    <a:pt x="9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31"/>
          <p:cNvGrpSpPr/>
          <p:nvPr/>
        </p:nvGrpSpPr>
        <p:grpSpPr>
          <a:xfrm>
            <a:off x="3940681" y="2973075"/>
            <a:ext cx="1114061" cy="2170419"/>
            <a:chOff x="5098106" y="3183900"/>
            <a:chExt cx="1114061" cy="2170419"/>
          </a:xfrm>
        </p:grpSpPr>
        <p:sp>
          <p:nvSpPr>
            <p:cNvPr id="363" name="Google Shape;363;p31"/>
            <p:cNvSpPr/>
            <p:nvPr/>
          </p:nvSpPr>
          <p:spPr>
            <a:xfrm>
              <a:off x="5098106" y="3501833"/>
              <a:ext cx="1114061" cy="1581958"/>
            </a:xfrm>
            <a:custGeom>
              <a:avLst/>
              <a:gdLst/>
              <a:ahLst/>
              <a:cxnLst/>
              <a:rect l="l" t="t" r="r" b="b"/>
              <a:pathLst>
                <a:path w="22279" h="31636" extrusionOk="0">
                  <a:moveTo>
                    <a:pt x="11139" y="0"/>
                  </a:moveTo>
                  <a:cubicBezTo>
                    <a:pt x="4976" y="0"/>
                    <a:pt x="1" y="7099"/>
                    <a:pt x="1" y="15818"/>
                  </a:cubicBezTo>
                  <a:cubicBezTo>
                    <a:pt x="1" y="24560"/>
                    <a:pt x="4976" y="31636"/>
                    <a:pt x="11139" y="31636"/>
                  </a:cubicBezTo>
                  <a:cubicBezTo>
                    <a:pt x="17302" y="31636"/>
                    <a:pt x="22278" y="24560"/>
                    <a:pt x="22278" y="15818"/>
                  </a:cubicBezTo>
                  <a:cubicBezTo>
                    <a:pt x="22278" y="7099"/>
                    <a:pt x="17302" y="0"/>
                    <a:pt x="11139"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5538702" y="3300912"/>
              <a:ext cx="271677" cy="781528"/>
            </a:xfrm>
            <a:custGeom>
              <a:avLst/>
              <a:gdLst/>
              <a:ahLst/>
              <a:cxnLst/>
              <a:rect l="l" t="t" r="r" b="b"/>
              <a:pathLst>
                <a:path w="5433" h="15629" extrusionOk="0">
                  <a:moveTo>
                    <a:pt x="5227" y="1"/>
                  </a:moveTo>
                  <a:lnTo>
                    <a:pt x="1529" y="2512"/>
                  </a:lnTo>
                  <a:lnTo>
                    <a:pt x="0" y="10364"/>
                  </a:lnTo>
                  <a:cubicBezTo>
                    <a:pt x="0" y="10364"/>
                    <a:pt x="1949" y="15628"/>
                    <a:pt x="3439" y="15628"/>
                  </a:cubicBezTo>
                  <a:cubicBezTo>
                    <a:pt x="3617" y="15628"/>
                    <a:pt x="3788" y="15553"/>
                    <a:pt x="3949" y="15385"/>
                  </a:cubicBezTo>
                  <a:cubicBezTo>
                    <a:pt x="5433" y="13810"/>
                    <a:pt x="4565" y="10911"/>
                    <a:pt x="3949" y="9382"/>
                  </a:cubicBezTo>
                  <a:cubicBezTo>
                    <a:pt x="3310" y="7853"/>
                    <a:pt x="3584" y="5798"/>
                    <a:pt x="4268" y="4155"/>
                  </a:cubicBezTo>
                  <a:cubicBezTo>
                    <a:pt x="4953" y="2535"/>
                    <a:pt x="5227" y="1"/>
                    <a:pt x="5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5446242" y="3567990"/>
              <a:ext cx="305931" cy="342484"/>
            </a:xfrm>
            <a:custGeom>
              <a:avLst/>
              <a:gdLst/>
              <a:ahLst/>
              <a:cxnLst/>
              <a:rect l="l" t="t" r="r" b="b"/>
              <a:pathLst>
                <a:path w="6118" h="6849" extrusionOk="0">
                  <a:moveTo>
                    <a:pt x="0" y="1"/>
                  </a:moveTo>
                  <a:cubicBezTo>
                    <a:pt x="0" y="1"/>
                    <a:pt x="1393" y="1644"/>
                    <a:pt x="845" y="3105"/>
                  </a:cubicBezTo>
                  <a:cubicBezTo>
                    <a:pt x="845" y="3105"/>
                    <a:pt x="4291" y="6095"/>
                    <a:pt x="6117" y="6849"/>
                  </a:cubicBezTo>
                  <a:cubicBezTo>
                    <a:pt x="6117" y="6849"/>
                    <a:pt x="3972" y="3744"/>
                    <a:pt x="3744" y="2786"/>
                  </a:cubicBezTo>
                  <a:cubicBezTo>
                    <a:pt x="3538" y="1850"/>
                    <a:pt x="3287" y="366"/>
                    <a:pt x="3287" y="366"/>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5327530" y="3723256"/>
              <a:ext cx="612961" cy="1631063"/>
            </a:xfrm>
            <a:custGeom>
              <a:avLst/>
              <a:gdLst/>
              <a:ahLst/>
              <a:cxnLst/>
              <a:rect l="l" t="t" r="r" b="b"/>
              <a:pathLst>
                <a:path w="12258" h="32618" extrusionOk="0">
                  <a:moveTo>
                    <a:pt x="3219" y="0"/>
                  </a:moveTo>
                  <a:cubicBezTo>
                    <a:pt x="23" y="1484"/>
                    <a:pt x="274" y="3858"/>
                    <a:pt x="274" y="7259"/>
                  </a:cubicBezTo>
                  <a:cubicBezTo>
                    <a:pt x="274" y="8331"/>
                    <a:pt x="1507" y="11527"/>
                    <a:pt x="2192" y="15362"/>
                  </a:cubicBezTo>
                  <a:cubicBezTo>
                    <a:pt x="1507" y="17735"/>
                    <a:pt x="0" y="19379"/>
                    <a:pt x="23" y="22346"/>
                  </a:cubicBezTo>
                  <a:cubicBezTo>
                    <a:pt x="46" y="25062"/>
                    <a:pt x="1895" y="29901"/>
                    <a:pt x="3013" y="32618"/>
                  </a:cubicBezTo>
                  <a:lnTo>
                    <a:pt x="11984" y="32618"/>
                  </a:lnTo>
                  <a:cubicBezTo>
                    <a:pt x="11276" y="28030"/>
                    <a:pt x="10523" y="24994"/>
                    <a:pt x="10409" y="24149"/>
                  </a:cubicBezTo>
                  <a:cubicBezTo>
                    <a:pt x="10363" y="23921"/>
                    <a:pt x="10340" y="23716"/>
                    <a:pt x="10295" y="23510"/>
                  </a:cubicBezTo>
                  <a:cubicBezTo>
                    <a:pt x="10135" y="22232"/>
                    <a:pt x="10158" y="20748"/>
                    <a:pt x="10432" y="19721"/>
                  </a:cubicBezTo>
                  <a:cubicBezTo>
                    <a:pt x="10728" y="18512"/>
                    <a:pt x="11984" y="17439"/>
                    <a:pt x="12121" y="15225"/>
                  </a:cubicBezTo>
                  <a:cubicBezTo>
                    <a:pt x="12258" y="13011"/>
                    <a:pt x="10614" y="10956"/>
                    <a:pt x="9929" y="10021"/>
                  </a:cubicBezTo>
                  <a:cubicBezTo>
                    <a:pt x="9245" y="9085"/>
                    <a:pt x="9450" y="8286"/>
                    <a:pt x="10066" y="6871"/>
                  </a:cubicBezTo>
                  <a:cubicBezTo>
                    <a:pt x="10683" y="5455"/>
                    <a:pt x="9313" y="4405"/>
                    <a:pt x="9313" y="4405"/>
                  </a:cubicBezTo>
                  <a:cubicBezTo>
                    <a:pt x="8857" y="3972"/>
                    <a:pt x="8355" y="3698"/>
                    <a:pt x="8355" y="3698"/>
                  </a:cubicBezTo>
                  <a:cubicBezTo>
                    <a:pt x="7305" y="3127"/>
                    <a:pt x="3219" y="0"/>
                    <a:pt x="3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5547803" y="3185200"/>
              <a:ext cx="351585" cy="231223"/>
            </a:xfrm>
            <a:custGeom>
              <a:avLst/>
              <a:gdLst/>
              <a:ahLst/>
              <a:cxnLst/>
              <a:rect l="l" t="t" r="r" b="b"/>
              <a:pathLst>
                <a:path w="7031" h="4624" extrusionOk="0">
                  <a:moveTo>
                    <a:pt x="1840" y="0"/>
                  </a:moveTo>
                  <a:cubicBezTo>
                    <a:pt x="774" y="0"/>
                    <a:pt x="1" y="238"/>
                    <a:pt x="1" y="238"/>
                  </a:cubicBezTo>
                  <a:cubicBezTo>
                    <a:pt x="1" y="238"/>
                    <a:pt x="3102" y="4623"/>
                    <a:pt x="4678" y="4623"/>
                  </a:cubicBezTo>
                  <a:cubicBezTo>
                    <a:pt x="4702" y="4623"/>
                    <a:pt x="4725" y="4622"/>
                    <a:pt x="4748" y="4620"/>
                  </a:cubicBezTo>
                  <a:cubicBezTo>
                    <a:pt x="6711" y="4460"/>
                    <a:pt x="7031" y="2338"/>
                    <a:pt x="5205" y="1014"/>
                  </a:cubicBezTo>
                  <a:cubicBezTo>
                    <a:pt x="4090" y="208"/>
                    <a:pt x="2837" y="0"/>
                    <a:pt x="18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5408588" y="3228305"/>
              <a:ext cx="416642" cy="462146"/>
            </a:xfrm>
            <a:custGeom>
              <a:avLst/>
              <a:gdLst/>
              <a:ahLst/>
              <a:cxnLst/>
              <a:rect l="l" t="t" r="r" b="b"/>
              <a:pathLst>
                <a:path w="8332" h="9242" extrusionOk="0">
                  <a:moveTo>
                    <a:pt x="5063" y="1"/>
                  </a:moveTo>
                  <a:cubicBezTo>
                    <a:pt x="4754" y="1"/>
                    <a:pt x="4421" y="40"/>
                    <a:pt x="4063" y="129"/>
                  </a:cubicBezTo>
                  <a:cubicBezTo>
                    <a:pt x="1529" y="745"/>
                    <a:pt x="0" y="3279"/>
                    <a:pt x="1096" y="6086"/>
                  </a:cubicBezTo>
                  <a:cubicBezTo>
                    <a:pt x="1187" y="6292"/>
                    <a:pt x="1233" y="6497"/>
                    <a:pt x="1278" y="6680"/>
                  </a:cubicBezTo>
                  <a:lnTo>
                    <a:pt x="3903" y="8506"/>
                  </a:lnTo>
                  <a:cubicBezTo>
                    <a:pt x="4308" y="8776"/>
                    <a:pt x="5121" y="9242"/>
                    <a:pt x="5638" y="9242"/>
                  </a:cubicBezTo>
                  <a:cubicBezTo>
                    <a:pt x="5733" y="9242"/>
                    <a:pt x="5818" y="9226"/>
                    <a:pt x="5889" y="9191"/>
                  </a:cubicBezTo>
                  <a:cubicBezTo>
                    <a:pt x="6505" y="8848"/>
                    <a:pt x="7281" y="7205"/>
                    <a:pt x="7281" y="7205"/>
                  </a:cubicBezTo>
                  <a:cubicBezTo>
                    <a:pt x="7281" y="7205"/>
                    <a:pt x="7430" y="7282"/>
                    <a:pt x="7639" y="7282"/>
                  </a:cubicBezTo>
                  <a:cubicBezTo>
                    <a:pt x="7839" y="7282"/>
                    <a:pt x="8096" y="7211"/>
                    <a:pt x="8331" y="6931"/>
                  </a:cubicBezTo>
                  <a:cubicBezTo>
                    <a:pt x="8331" y="6931"/>
                    <a:pt x="7852" y="6292"/>
                    <a:pt x="7806" y="5653"/>
                  </a:cubicBezTo>
                  <a:cubicBezTo>
                    <a:pt x="7715" y="4763"/>
                    <a:pt x="8194" y="3279"/>
                    <a:pt x="7966" y="2206"/>
                  </a:cubicBezTo>
                  <a:cubicBezTo>
                    <a:pt x="7791" y="1293"/>
                    <a:pt x="6824" y="1"/>
                    <a:pt x="50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5690467" y="4498236"/>
              <a:ext cx="247725" cy="161866"/>
            </a:xfrm>
            <a:custGeom>
              <a:avLst/>
              <a:gdLst/>
              <a:ahLst/>
              <a:cxnLst/>
              <a:rect l="l" t="t" r="r" b="b"/>
              <a:pathLst>
                <a:path w="4954" h="3237" extrusionOk="0">
                  <a:moveTo>
                    <a:pt x="435" y="1"/>
                  </a:moveTo>
                  <a:lnTo>
                    <a:pt x="1" y="1530"/>
                  </a:lnTo>
                  <a:cubicBezTo>
                    <a:pt x="937" y="1827"/>
                    <a:pt x="1576" y="2009"/>
                    <a:pt x="1576" y="2009"/>
                  </a:cubicBezTo>
                  <a:cubicBezTo>
                    <a:pt x="1576" y="2009"/>
                    <a:pt x="1964" y="2237"/>
                    <a:pt x="2352" y="2511"/>
                  </a:cubicBezTo>
                  <a:cubicBezTo>
                    <a:pt x="2740" y="2785"/>
                    <a:pt x="2854" y="2877"/>
                    <a:pt x="2854" y="2877"/>
                  </a:cubicBezTo>
                  <a:cubicBezTo>
                    <a:pt x="3122" y="3044"/>
                    <a:pt x="3575" y="3236"/>
                    <a:pt x="3806" y="3236"/>
                  </a:cubicBezTo>
                  <a:cubicBezTo>
                    <a:pt x="3889" y="3236"/>
                    <a:pt x="3944" y="3211"/>
                    <a:pt x="3950" y="3150"/>
                  </a:cubicBezTo>
                  <a:cubicBezTo>
                    <a:pt x="3973" y="3014"/>
                    <a:pt x="3379" y="2694"/>
                    <a:pt x="3174" y="2534"/>
                  </a:cubicBezTo>
                  <a:lnTo>
                    <a:pt x="3174" y="2534"/>
                  </a:lnTo>
                  <a:cubicBezTo>
                    <a:pt x="3477" y="2686"/>
                    <a:pt x="4043" y="2900"/>
                    <a:pt x="4327" y="2900"/>
                  </a:cubicBezTo>
                  <a:cubicBezTo>
                    <a:pt x="4427" y="2900"/>
                    <a:pt x="4492" y="2874"/>
                    <a:pt x="4497" y="2808"/>
                  </a:cubicBezTo>
                  <a:cubicBezTo>
                    <a:pt x="4497" y="2671"/>
                    <a:pt x="3790" y="2420"/>
                    <a:pt x="3584" y="2283"/>
                  </a:cubicBezTo>
                  <a:lnTo>
                    <a:pt x="3584" y="2283"/>
                  </a:lnTo>
                  <a:cubicBezTo>
                    <a:pt x="3785" y="2354"/>
                    <a:pt x="4138" y="2400"/>
                    <a:pt x="4435" y="2400"/>
                  </a:cubicBezTo>
                  <a:cubicBezTo>
                    <a:pt x="4713" y="2400"/>
                    <a:pt x="4943" y="2360"/>
                    <a:pt x="4954" y="2260"/>
                  </a:cubicBezTo>
                  <a:cubicBezTo>
                    <a:pt x="4954" y="2078"/>
                    <a:pt x="3927" y="1804"/>
                    <a:pt x="3630" y="1644"/>
                  </a:cubicBezTo>
                  <a:lnTo>
                    <a:pt x="3630" y="1644"/>
                  </a:lnTo>
                  <a:cubicBezTo>
                    <a:pt x="3840" y="1693"/>
                    <a:pt x="4163" y="1736"/>
                    <a:pt x="4415" y="1736"/>
                  </a:cubicBezTo>
                  <a:cubicBezTo>
                    <a:pt x="4630" y="1736"/>
                    <a:pt x="4794" y="1705"/>
                    <a:pt x="4794" y="1621"/>
                  </a:cubicBezTo>
                  <a:cubicBezTo>
                    <a:pt x="4771" y="1393"/>
                    <a:pt x="3196" y="914"/>
                    <a:pt x="3196" y="914"/>
                  </a:cubicBezTo>
                  <a:cubicBezTo>
                    <a:pt x="3562" y="799"/>
                    <a:pt x="4041" y="640"/>
                    <a:pt x="3995" y="480"/>
                  </a:cubicBezTo>
                  <a:cubicBezTo>
                    <a:pt x="3983" y="416"/>
                    <a:pt x="3883" y="391"/>
                    <a:pt x="3737" y="391"/>
                  </a:cubicBezTo>
                  <a:cubicBezTo>
                    <a:pt x="3364" y="391"/>
                    <a:pt x="2686" y="551"/>
                    <a:pt x="2375" y="617"/>
                  </a:cubicBezTo>
                  <a:lnTo>
                    <a:pt x="1873" y="822"/>
                  </a:lnTo>
                  <a:cubicBezTo>
                    <a:pt x="1462" y="548"/>
                    <a:pt x="982" y="274"/>
                    <a:pt x="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5298977" y="3757059"/>
              <a:ext cx="510251" cy="863336"/>
            </a:xfrm>
            <a:custGeom>
              <a:avLst/>
              <a:gdLst/>
              <a:ahLst/>
              <a:cxnLst/>
              <a:rect l="l" t="t" r="r" b="b"/>
              <a:pathLst>
                <a:path w="10204" h="17265" extrusionOk="0">
                  <a:moveTo>
                    <a:pt x="3024" y="1"/>
                  </a:moveTo>
                  <a:cubicBezTo>
                    <a:pt x="2181" y="1"/>
                    <a:pt x="1276" y="568"/>
                    <a:pt x="777" y="2314"/>
                  </a:cubicBezTo>
                  <a:cubicBezTo>
                    <a:pt x="1" y="5053"/>
                    <a:pt x="1188" y="13887"/>
                    <a:pt x="1188" y="13887"/>
                  </a:cubicBezTo>
                  <a:cubicBezTo>
                    <a:pt x="1393" y="15804"/>
                    <a:pt x="9542" y="17265"/>
                    <a:pt x="9542" y="17265"/>
                  </a:cubicBezTo>
                  <a:lnTo>
                    <a:pt x="10204" y="15393"/>
                  </a:lnTo>
                  <a:cubicBezTo>
                    <a:pt x="8218" y="13955"/>
                    <a:pt x="3813" y="12745"/>
                    <a:pt x="3813" y="11992"/>
                  </a:cubicBezTo>
                  <a:cubicBezTo>
                    <a:pt x="3813" y="11239"/>
                    <a:pt x="4292" y="7724"/>
                    <a:pt x="4566" y="5966"/>
                  </a:cubicBezTo>
                  <a:cubicBezTo>
                    <a:pt x="4840" y="4186"/>
                    <a:pt x="5273" y="1082"/>
                    <a:pt x="4292" y="420"/>
                  </a:cubicBezTo>
                  <a:cubicBezTo>
                    <a:pt x="3942" y="175"/>
                    <a:pt x="3492" y="1"/>
                    <a:pt x="30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5720170" y="3426375"/>
              <a:ext cx="78808" cy="24102"/>
            </a:xfrm>
            <a:custGeom>
              <a:avLst/>
              <a:gdLst/>
              <a:ahLst/>
              <a:cxnLst/>
              <a:rect l="l" t="t" r="r" b="b"/>
              <a:pathLst>
                <a:path w="1576" h="482" extrusionOk="0">
                  <a:moveTo>
                    <a:pt x="580" y="1"/>
                  </a:moveTo>
                  <a:cubicBezTo>
                    <a:pt x="263" y="1"/>
                    <a:pt x="0" y="162"/>
                    <a:pt x="0" y="162"/>
                  </a:cubicBezTo>
                  <a:cubicBezTo>
                    <a:pt x="69" y="157"/>
                    <a:pt x="134" y="154"/>
                    <a:pt x="196" y="154"/>
                  </a:cubicBezTo>
                  <a:cubicBezTo>
                    <a:pt x="895" y="154"/>
                    <a:pt x="1164" y="482"/>
                    <a:pt x="1164" y="482"/>
                  </a:cubicBezTo>
                  <a:cubicBezTo>
                    <a:pt x="1575" y="185"/>
                    <a:pt x="982" y="25"/>
                    <a:pt x="639" y="3"/>
                  </a:cubicBezTo>
                  <a:cubicBezTo>
                    <a:pt x="619" y="1"/>
                    <a:pt x="599"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5700768" y="3564589"/>
              <a:ext cx="61656" cy="65107"/>
            </a:xfrm>
            <a:custGeom>
              <a:avLst/>
              <a:gdLst/>
              <a:ahLst/>
              <a:cxnLst/>
              <a:rect l="l" t="t" r="r" b="b"/>
              <a:pathLst>
                <a:path w="1233" h="1302" extrusionOk="0">
                  <a:moveTo>
                    <a:pt x="0" y="1"/>
                  </a:moveTo>
                  <a:cubicBezTo>
                    <a:pt x="0" y="1"/>
                    <a:pt x="160" y="1210"/>
                    <a:pt x="1005" y="1302"/>
                  </a:cubicBezTo>
                  <a:lnTo>
                    <a:pt x="1233" y="891"/>
                  </a:lnTo>
                  <a:cubicBezTo>
                    <a:pt x="1233" y="891"/>
                    <a:pt x="457" y="845"/>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173464" y="3183900"/>
              <a:ext cx="635764" cy="950295"/>
            </a:xfrm>
            <a:custGeom>
              <a:avLst/>
              <a:gdLst/>
              <a:ahLst/>
              <a:cxnLst/>
              <a:rect l="l" t="t" r="r" b="b"/>
              <a:pathLst>
                <a:path w="12714" h="19004" extrusionOk="0">
                  <a:moveTo>
                    <a:pt x="9074" y="0"/>
                  </a:moveTo>
                  <a:cubicBezTo>
                    <a:pt x="8128" y="0"/>
                    <a:pt x="7165" y="289"/>
                    <a:pt x="6414" y="834"/>
                  </a:cubicBezTo>
                  <a:cubicBezTo>
                    <a:pt x="4246" y="2387"/>
                    <a:pt x="3264" y="6952"/>
                    <a:pt x="1917" y="10786"/>
                  </a:cubicBezTo>
                  <a:cubicBezTo>
                    <a:pt x="0" y="16173"/>
                    <a:pt x="3196" y="19003"/>
                    <a:pt x="3196" y="19003"/>
                  </a:cubicBezTo>
                  <a:cubicBezTo>
                    <a:pt x="3858" y="15306"/>
                    <a:pt x="3538" y="13776"/>
                    <a:pt x="5661" y="12384"/>
                  </a:cubicBezTo>
                  <a:cubicBezTo>
                    <a:pt x="6870" y="11585"/>
                    <a:pt x="7122" y="9873"/>
                    <a:pt x="7258" y="8161"/>
                  </a:cubicBezTo>
                  <a:cubicBezTo>
                    <a:pt x="7373" y="6449"/>
                    <a:pt x="8468" y="6084"/>
                    <a:pt x="8468" y="6084"/>
                  </a:cubicBezTo>
                  <a:lnTo>
                    <a:pt x="8468" y="6084"/>
                  </a:lnTo>
                  <a:cubicBezTo>
                    <a:pt x="8448" y="6086"/>
                    <a:pt x="8428" y="6087"/>
                    <a:pt x="8408" y="6087"/>
                  </a:cubicBezTo>
                  <a:cubicBezTo>
                    <a:pt x="7650" y="6087"/>
                    <a:pt x="7730" y="4820"/>
                    <a:pt x="8308" y="4464"/>
                  </a:cubicBezTo>
                  <a:cubicBezTo>
                    <a:pt x="8391" y="4411"/>
                    <a:pt x="8470" y="4388"/>
                    <a:pt x="8543" y="4388"/>
                  </a:cubicBezTo>
                  <a:cubicBezTo>
                    <a:pt x="8971" y="4388"/>
                    <a:pt x="9221" y="5171"/>
                    <a:pt x="9221" y="5171"/>
                  </a:cubicBezTo>
                  <a:cubicBezTo>
                    <a:pt x="10386" y="5103"/>
                    <a:pt x="12714" y="3277"/>
                    <a:pt x="12714" y="3277"/>
                  </a:cubicBezTo>
                  <a:cubicBezTo>
                    <a:pt x="12580" y="1025"/>
                    <a:pt x="10857" y="0"/>
                    <a:pt x="9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1"/>
          <p:cNvGrpSpPr/>
          <p:nvPr/>
        </p:nvGrpSpPr>
        <p:grpSpPr>
          <a:xfrm>
            <a:off x="7306985" y="2973075"/>
            <a:ext cx="1115212" cy="2170419"/>
            <a:chOff x="7265735" y="3183900"/>
            <a:chExt cx="1115212" cy="2170419"/>
          </a:xfrm>
        </p:grpSpPr>
        <p:sp>
          <p:nvSpPr>
            <p:cNvPr id="375" name="Google Shape;375;p31"/>
            <p:cNvSpPr/>
            <p:nvPr/>
          </p:nvSpPr>
          <p:spPr>
            <a:xfrm>
              <a:off x="7265735" y="3501833"/>
              <a:ext cx="1115212" cy="1581958"/>
            </a:xfrm>
            <a:custGeom>
              <a:avLst/>
              <a:gdLst/>
              <a:ahLst/>
              <a:cxnLst/>
              <a:rect l="l" t="t" r="r" b="b"/>
              <a:pathLst>
                <a:path w="22302" h="31636" extrusionOk="0">
                  <a:moveTo>
                    <a:pt x="11162" y="0"/>
                  </a:moveTo>
                  <a:cubicBezTo>
                    <a:pt x="5000" y="0"/>
                    <a:pt x="1" y="7099"/>
                    <a:pt x="1" y="15818"/>
                  </a:cubicBezTo>
                  <a:cubicBezTo>
                    <a:pt x="1" y="24560"/>
                    <a:pt x="5000" y="31636"/>
                    <a:pt x="11162" y="31636"/>
                  </a:cubicBezTo>
                  <a:cubicBezTo>
                    <a:pt x="17302" y="31636"/>
                    <a:pt x="22301" y="24560"/>
                    <a:pt x="22301" y="15818"/>
                  </a:cubicBezTo>
                  <a:cubicBezTo>
                    <a:pt x="22301" y="7099"/>
                    <a:pt x="17302" y="0"/>
                    <a:pt x="11162" y="0"/>
                  </a:cubicBezTo>
                  <a:close/>
                </a:path>
              </a:pathLst>
            </a:cu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7735933" y="3766060"/>
              <a:ext cx="477198" cy="622862"/>
            </a:xfrm>
            <a:custGeom>
              <a:avLst/>
              <a:gdLst/>
              <a:ahLst/>
              <a:cxnLst/>
              <a:rect l="l" t="t" r="r" b="b"/>
              <a:pathLst>
                <a:path w="9543" h="12456" extrusionOk="0">
                  <a:moveTo>
                    <a:pt x="2164" y="1"/>
                  </a:moveTo>
                  <a:cubicBezTo>
                    <a:pt x="1126" y="1"/>
                    <a:pt x="0" y="704"/>
                    <a:pt x="93" y="3002"/>
                  </a:cubicBezTo>
                  <a:cubicBezTo>
                    <a:pt x="184" y="5855"/>
                    <a:pt x="4590" y="12406"/>
                    <a:pt x="4590" y="12406"/>
                  </a:cubicBezTo>
                  <a:cubicBezTo>
                    <a:pt x="4677" y="12439"/>
                    <a:pt x="4768" y="12455"/>
                    <a:pt x="4861" y="12455"/>
                  </a:cubicBezTo>
                  <a:cubicBezTo>
                    <a:pt x="6726" y="12455"/>
                    <a:pt x="9543" y="6015"/>
                    <a:pt x="9543" y="6015"/>
                  </a:cubicBezTo>
                  <a:lnTo>
                    <a:pt x="8470" y="5170"/>
                  </a:lnTo>
                  <a:cubicBezTo>
                    <a:pt x="7199" y="6199"/>
                    <a:pt x="6178" y="8421"/>
                    <a:pt x="5800" y="8421"/>
                  </a:cubicBezTo>
                  <a:cubicBezTo>
                    <a:pt x="5751" y="8421"/>
                    <a:pt x="5712" y="8382"/>
                    <a:pt x="5685" y="8297"/>
                  </a:cubicBezTo>
                  <a:cubicBezTo>
                    <a:pt x="5457" y="7590"/>
                    <a:pt x="5297" y="7224"/>
                    <a:pt x="4681" y="5124"/>
                  </a:cubicBezTo>
                  <a:cubicBezTo>
                    <a:pt x="4202" y="3413"/>
                    <a:pt x="3996" y="445"/>
                    <a:pt x="2855" y="103"/>
                  </a:cubicBezTo>
                  <a:cubicBezTo>
                    <a:pt x="2640" y="38"/>
                    <a:pt x="2405" y="1"/>
                    <a:pt x="2164" y="1"/>
                  </a:cubicBezTo>
                  <a:close/>
                </a:path>
              </a:pathLst>
            </a:custGeom>
            <a:solidFill>
              <a:srgbClr val="A64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7688078" y="3300912"/>
              <a:ext cx="271677" cy="781528"/>
            </a:xfrm>
            <a:custGeom>
              <a:avLst/>
              <a:gdLst/>
              <a:ahLst/>
              <a:cxnLst/>
              <a:rect l="l" t="t" r="r" b="b"/>
              <a:pathLst>
                <a:path w="5433" h="15629" extrusionOk="0">
                  <a:moveTo>
                    <a:pt x="5250" y="1"/>
                  </a:moveTo>
                  <a:lnTo>
                    <a:pt x="1552" y="2512"/>
                  </a:lnTo>
                  <a:lnTo>
                    <a:pt x="0" y="10364"/>
                  </a:lnTo>
                  <a:cubicBezTo>
                    <a:pt x="0" y="10364"/>
                    <a:pt x="1968" y="15628"/>
                    <a:pt x="3445" y="15628"/>
                  </a:cubicBezTo>
                  <a:cubicBezTo>
                    <a:pt x="3621" y="15628"/>
                    <a:pt x="3791" y="15553"/>
                    <a:pt x="3949" y="15385"/>
                  </a:cubicBezTo>
                  <a:cubicBezTo>
                    <a:pt x="5433" y="13810"/>
                    <a:pt x="4588" y="10911"/>
                    <a:pt x="3949" y="9382"/>
                  </a:cubicBezTo>
                  <a:cubicBezTo>
                    <a:pt x="3310" y="7853"/>
                    <a:pt x="3607" y="5798"/>
                    <a:pt x="4291" y="4155"/>
                  </a:cubicBezTo>
                  <a:cubicBezTo>
                    <a:pt x="4976" y="2535"/>
                    <a:pt x="5250" y="1"/>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7595619" y="3567990"/>
              <a:ext cx="305931" cy="342484"/>
            </a:xfrm>
            <a:custGeom>
              <a:avLst/>
              <a:gdLst/>
              <a:ahLst/>
              <a:cxnLst/>
              <a:rect l="l" t="t" r="r" b="b"/>
              <a:pathLst>
                <a:path w="6118" h="6849" extrusionOk="0">
                  <a:moveTo>
                    <a:pt x="0" y="1"/>
                  </a:moveTo>
                  <a:cubicBezTo>
                    <a:pt x="0" y="1"/>
                    <a:pt x="1393" y="1644"/>
                    <a:pt x="845" y="3105"/>
                  </a:cubicBezTo>
                  <a:cubicBezTo>
                    <a:pt x="845" y="3105"/>
                    <a:pt x="4291" y="6095"/>
                    <a:pt x="6117" y="6849"/>
                  </a:cubicBezTo>
                  <a:cubicBezTo>
                    <a:pt x="6117" y="6849"/>
                    <a:pt x="3972" y="3744"/>
                    <a:pt x="3744" y="2786"/>
                  </a:cubicBezTo>
                  <a:cubicBezTo>
                    <a:pt x="3538" y="1850"/>
                    <a:pt x="3287" y="366"/>
                    <a:pt x="3287" y="366"/>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476907" y="3723256"/>
              <a:ext cx="600410" cy="1631063"/>
            </a:xfrm>
            <a:custGeom>
              <a:avLst/>
              <a:gdLst/>
              <a:ahLst/>
              <a:cxnLst/>
              <a:rect l="l" t="t" r="r" b="b"/>
              <a:pathLst>
                <a:path w="12007" h="32618" extrusionOk="0">
                  <a:moveTo>
                    <a:pt x="3219" y="0"/>
                  </a:moveTo>
                  <a:cubicBezTo>
                    <a:pt x="23" y="1484"/>
                    <a:pt x="274" y="3858"/>
                    <a:pt x="274" y="7259"/>
                  </a:cubicBezTo>
                  <a:cubicBezTo>
                    <a:pt x="274" y="8331"/>
                    <a:pt x="1324" y="11527"/>
                    <a:pt x="2009" y="15362"/>
                  </a:cubicBezTo>
                  <a:cubicBezTo>
                    <a:pt x="1324" y="17735"/>
                    <a:pt x="0" y="19379"/>
                    <a:pt x="23" y="22346"/>
                  </a:cubicBezTo>
                  <a:cubicBezTo>
                    <a:pt x="69" y="25062"/>
                    <a:pt x="1895" y="29901"/>
                    <a:pt x="3013" y="32618"/>
                  </a:cubicBezTo>
                  <a:lnTo>
                    <a:pt x="12007" y="32618"/>
                  </a:lnTo>
                  <a:cubicBezTo>
                    <a:pt x="11048" y="26546"/>
                    <a:pt x="10546" y="22278"/>
                    <a:pt x="10112" y="19151"/>
                  </a:cubicBezTo>
                  <a:cubicBezTo>
                    <a:pt x="10181" y="17850"/>
                    <a:pt x="10249" y="16708"/>
                    <a:pt x="10272" y="15133"/>
                  </a:cubicBezTo>
                  <a:cubicBezTo>
                    <a:pt x="10272" y="13376"/>
                    <a:pt x="10112" y="12394"/>
                    <a:pt x="9587" y="10021"/>
                  </a:cubicBezTo>
                  <a:cubicBezTo>
                    <a:pt x="9336" y="8902"/>
                    <a:pt x="9108" y="8286"/>
                    <a:pt x="9724" y="6871"/>
                  </a:cubicBezTo>
                  <a:cubicBezTo>
                    <a:pt x="10340" y="5501"/>
                    <a:pt x="9176" y="4474"/>
                    <a:pt x="9085" y="4405"/>
                  </a:cubicBezTo>
                  <a:cubicBezTo>
                    <a:pt x="8743" y="3949"/>
                    <a:pt x="8377" y="3698"/>
                    <a:pt x="8377" y="3698"/>
                  </a:cubicBezTo>
                  <a:cubicBezTo>
                    <a:pt x="7305" y="3127"/>
                    <a:pt x="3219" y="0"/>
                    <a:pt x="3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698330" y="3185200"/>
              <a:ext cx="350435" cy="231223"/>
            </a:xfrm>
            <a:custGeom>
              <a:avLst/>
              <a:gdLst/>
              <a:ahLst/>
              <a:cxnLst/>
              <a:rect l="l" t="t" r="r" b="b"/>
              <a:pathLst>
                <a:path w="7008" h="4624" extrusionOk="0">
                  <a:moveTo>
                    <a:pt x="1828" y="0"/>
                  </a:moveTo>
                  <a:cubicBezTo>
                    <a:pt x="768" y="0"/>
                    <a:pt x="1" y="238"/>
                    <a:pt x="1" y="238"/>
                  </a:cubicBezTo>
                  <a:cubicBezTo>
                    <a:pt x="1" y="238"/>
                    <a:pt x="3079" y="4623"/>
                    <a:pt x="4655" y="4623"/>
                  </a:cubicBezTo>
                  <a:cubicBezTo>
                    <a:pt x="4679" y="4623"/>
                    <a:pt x="4702" y="4622"/>
                    <a:pt x="4725" y="4620"/>
                  </a:cubicBezTo>
                  <a:cubicBezTo>
                    <a:pt x="6688" y="4460"/>
                    <a:pt x="7008" y="2338"/>
                    <a:pt x="5182" y="1014"/>
                  </a:cubicBezTo>
                  <a:cubicBezTo>
                    <a:pt x="4067" y="208"/>
                    <a:pt x="2820"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7557965" y="3228305"/>
              <a:ext cx="416642" cy="462146"/>
            </a:xfrm>
            <a:custGeom>
              <a:avLst/>
              <a:gdLst/>
              <a:ahLst/>
              <a:cxnLst/>
              <a:rect l="l" t="t" r="r" b="b"/>
              <a:pathLst>
                <a:path w="8332" h="9242" extrusionOk="0">
                  <a:moveTo>
                    <a:pt x="5070" y="1"/>
                  </a:moveTo>
                  <a:cubicBezTo>
                    <a:pt x="4760" y="1"/>
                    <a:pt x="4424" y="40"/>
                    <a:pt x="4063" y="129"/>
                  </a:cubicBezTo>
                  <a:cubicBezTo>
                    <a:pt x="1529" y="745"/>
                    <a:pt x="0" y="3279"/>
                    <a:pt x="1096" y="6086"/>
                  </a:cubicBezTo>
                  <a:cubicBezTo>
                    <a:pt x="1187" y="6292"/>
                    <a:pt x="1255" y="6497"/>
                    <a:pt x="1301" y="6680"/>
                  </a:cubicBezTo>
                  <a:lnTo>
                    <a:pt x="3903" y="8506"/>
                  </a:lnTo>
                  <a:cubicBezTo>
                    <a:pt x="4308" y="8776"/>
                    <a:pt x="5121" y="9242"/>
                    <a:pt x="5638" y="9242"/>
                  </a:cubicBezTo>
                  <a:cubicBezTo>
                    <a:pt x="5733" y="9242"/>
                    <a:pt x="5818" y="9226"/>
                    <a:pt x="5889" y="9191"/>
                  </a:cubicBezTo>
                  <a:cubicBezTo>
                    <a:pt x="6528" y="8848"/>
                    <a:pt x="7281" y="7205"/>
                    <a:pt x="7281" y="7205"/>
                  </a:cubicBezTo>
                  <a:cubicBezTo>
                    <a:pt x="7281" y="7205"/>
                    <a:pt x="7436" y="7282"/>
                    <a:pt x="7647" y="7282"/>
                  </a:cubicBezTo>
                  <a:cubicBezTo>
                    <a:pt x="7851" y="7282"/>
                    <a:pt x="8108" y="7211"/>
                    <a:pt x="8331" y="6931"/>
                  </a:cubicBezTo>
                  <a:cubicBezTo>
                    <a:pt x="8331" y="6931"/>
                    <a:pt x="7852" y="6292"/>
                    <a:pt x="7806" y="5653"/>
                  </a:cubicBezTo>
                  <a:cubicBezTo>
                    <a:pt x="7715" y="4763"/>
                    <a:pt x="8194" y="3279"/>
                    <a:pt x="7989" y="2206"/>
                  </a:cubicBezTo>
                  <a:cubicBezTo>
                    <a:pt x="7795" y="1293"/>
                    <a:pt x="6841" y="1"/>
                    <a:pt x="5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7869547" y="3426375"/>
              <a:ext cx="78808" cy="24102"/>
            </a:xfrm>
            <a:custGeom>
              <a:avLst/>
              <a:gdLst/>
              <a:ahLst/>
              <a:cxnLst/>
              <a:rect l="l" t="t" r="r" b="b"/>
              <a:pathLst>
                <a:path w="1576" h="482" extrusionOk="0">
                  <a:moveTo>
                    <a:pt x="580" y="1"/>
                  </a:moveTo>
                  <a:cubicBezTo>
                    <a:pt x="263" y="1"/>
                    <a:pt x="0" y="162"/>
                    <a:pt x="0" y="162"/>
                  </a:cubicBezTo>
                  <a:cubicBezTo>
                    <a:pt x="69" y="157"/>
                    <a:pt x="134" y="154"/>
                    <a:pt x="196" y="154"/>
                  </a:cubicBezTo>
                  <a:cubicBezTo>
                    <a:pt x="895" y="154"/>
                    <a:pt x="1164" y="482"/>
                    <a:pt x="1164" y="482"/>
                  </a:cubicBezTo>
                  <a:cubicBezTo>
                    <a:pt x="1575" y="185"/>
                    <a:pt x="982" y="25"/>
                    <a:pt x="639" y="3"/>
                  </a:cubicBezTo>
                  <a:cubicBezTo>
                    <a:pt x="619" y="1"/>
                    <a:pt x="599"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850145" y="3564589"/>
              <a:ext cx="61656" cy="65107"/>
            </a:xfrm>
            <a:custGeom>
              <a:avLst/>
              <a:gdLst/>
              <a:ahLst/>
              <a:cxnLst/>
              <a:rect l="l" t="t" r="r" b="b"/>
              <a:pathLst>
                <a:path w="1233" h="1302" extrusionOk="0">
                  <a:moveTo>
                    <a:pt x="0" y="1"/>
                  </a:moveTo>
                  <a:cubicBezTo>
                    <a:pt x="0" y="1"/>
                    <a:pt x="160" y="1210"/>
                    <a:pt x="1005" y="1302"/>
                  </a:cubicBezTo>
                  <a:lnTo>
                    <a:pt x="1233" y="891"/>
                  </a:lnTo>
                  <a:cubicBezTo>
                    <a:pt x="1233" y="891"/>
                    <a:pt x="457" y="84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8077269" y="3816816"/>
              <a:ext cx="200920" cy="175368"/>
            </a:xfrm>
            <a:custGeom>
              <a:avLst/>
              <a:gdLst/>
              <a:ahLst/>
              <a:cxnLst/>
              <a:rect l="l" t="t" r="r" b="b"/>
              <a:pathLst>
                <a:path w="4018" h="3507" extrusionOk="0">
                  <a:moveTo>
                    <a:pt x="1986" y="1"/>
                  </a:moveTo>
                  <a:cubicBezTo>
                    <a:pt x="1" y="1302"/>
                    <a:pt x="138" y="3082"/>
                    <a:pt x="138" y="3082"/>
                  </a:cubicBezTo>
                  <a:cubicBezTo>
                    <a:pt x="138" y="3082"/>
                    <a:pt x="488" y="3506"/>
                    <a:pt x="1045" y="3506"/>
                  </a:cubicBezTo>
                  <a:cubicBezTo>
                    <a:pt x="1472" y="3506"/>
                    <a:pt x="2021" y="3257"/>
                    <a:pt x="2625" y="2375"/>
                  </a:cubicBezTo>
                  <a:cubicBezTo>
                    <a:pt x="4018" y="320"/>
                    <a:pt x="1986" y="1"/>
                    <a:pt x="19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8098971" y="3881872"/>
              <a:ext cx="29703" cy="21102"/>
            </a:xfrm>
            <a:custGeom>
              <a:avLst/>
              <a:gdLst/>
              <a:ahLst/>
              <a:cxnLst/>
              <a:rect l="l" t="t" r="r" b="b"/>
              <a:pathLst>
                <a:path w="594" h="422" extrusionOk="0">
                  <a:moveTo>
                    <a:pt x="69" y="1"/>
                  </a:moveTo>
                  <a:lnTo>
                    <a:pt x="0" y="229"/>
                  </a:lnTo>
                  <a:cubicBezTo>
                    <a:pt x="8" y="374"/>
                    <a:pt x="76" y="422"/>
                    <a:pt x="164" y="422"/>
                  </a:cubicBezTo>
                  <a:cubicBezTo>
                    <a:pt x="340" y="422"/>
                    <a:pt x="594" y="229"/>
                    <a:pt x="594" y="229"/>
                  </a:cubicBezTo>
                  <a:lnTo>
                    <a:pt x="594" y="229"/>
                  </a:lnTo>
                  <a:cubicBezTo>
                    <a:pt x="576" y="230"/>
                    <a:pt x="559" y="231"/>
                    <a:pt x="542" y="231"/>
                  </a:cubicBezTo>
                  <a:cubicBezTo>
                    <a:pt x="173" y="231"/>
                    <a:pt x="69" y="1"/>
                    <a:pt x="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7842144" y="3799714"/>
              <a:ext cx="522802" cy="516002"/>
            </a:xfrm>
            <a:custGeom>
              <a:avLst/>
              <a:gdLst/>
              <a:ahLst/>
              <a:cxnLst/>
              <a:rect l="l" t="t" r="r" b="b"/>
              <a:pathLst>
                <a:path w="10455" h="10319" extrusionOk="0">
                  <a:moveTo>
                    <a:pt x="7828" y="1"/>
                  </a:moveTo>
                  <a:cubicBezTo>
                    <a:pt x="7177" y="1"/>
                    <a:pt x="6688" y="343"/>
                    <a:pt x="6688" y="343"/>
                  </a:cubicBezTo>
                  <a:cubicBezTo>
                    <a:pt x="7031" y="457"/>
                    <a:pt x="7579" y="1507"/>
                    <a:pt x="6848" y="2420"/>
                  </a:cubicBezTo>
                  <a:cubicBezTo>
                    <a:pt x="6118" y="3333"/>
                    <a:pt x="4840" y="3424"/>
                    <a:pt x="4840" y="3424"/>
                  </a:cubicBezTo>
                  <a:cubicBezTo>
                    <a:pt x="4588" y="4200"/>
                    <a:pt x="2100" y="5570"/>
                    <a:pt x="1073" y="6551"/>
                  </a:cubicBezTo>
                  <a:cubicBezTo>
                    <a:pt x="23" y="7533"/>
                    <a:pt x="1" y="8925"/>
                    <a:pt x="640" y="9610"/>
                  </a:cubicBezTo>
                  <a:cubicBezTo>
                    <a:pt x="1110" y="10116"/>
                    <a:pt x="1660" y="10319"/>
                    <a:pt x="2236" y="10319"/>
                  </a:cubicBezTo>
                  <a:cubicBezTo>
                    <a:pt x="4263" y="10319"/>
                    <a:pt x="6622" y="7810"/>
                    <a:pt x="7031" y="7099"/>
                  </a:cubicBezTo>
                  <a:cubicBezTo>
                    <a:pt x="7556" y="6186"/>
                    <a:pt x="7852" y="5387"/>
                    <a:pt x="8880" y="4383"/>
                  </a:cubicBezTo>
                  <a:cubicBezTo>
                    <a:pt x="9815" y="3424"/>
                    <a:pt x="10455" y="1507"/>
                    <a:pt x="8948" y="389"/>
                  </a:cubicBezTo>
                  <a:cubicBezTo>
                    <a:pt x="8561" y="97"/>
                    <a:pt x="8172" y="1"/>
                    <a:pt x="7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7909501" y="4018837"/>
              <a:ext cx="176968" cy="229473"/>
            </a:xfrm>
            <a:custGeom>
              <a:avLst/>
              <a:gdLst/>
              <a:ahLst/>
              <a:cxnLst/>
              <a:rect l="l" t="t" r="r" b="b"/>
              <a:pathLst>
                <a:path w="3539" h="4589" extrusionOk="0">
                  <a:moveTo>
                    <a:pt x="2602" y="1"/>
                  </a:moveTo>
                  <a:cubicBezTo>
                    <a:pt x="2602" y="1"/>
                    <a:pt x="639" y="731"/>
                    <a:pt x="0" y="1895"/>
                  </a:cubicBezTo>
                  <a:cubicBezTo>
                    <a:pt x="0" y="1895"/>
                    <a:pt x="2169" y="2763"/>
                    <a:pt x="2465" y="4589"/>
                  </a:cubicBezTo>
                  <a:cubicBezTo>
                    <a:pt x="2465" y="4589"/>
                    <a:pt x="2922" y="4383"/>
                    <a:pt x="3219" y="3767"/>
                  </a:cubicBezTo>
                  <a:cubicBezTo>
                    <a:pt x="3538" y="3174"/>
                    <a:pt x="3447" y="1142"/>
                    <a:pt x="26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7966557" y="4043989"/>
              <a:ext cx="103910" cy="204320"/>
            </a:xfrm>
            <a:custGeom>
              <a:avLst/>
              <a:gdLst/>
              <a:ahLst/>
              <a:cxnLst/>
              <a:rect l="l" t="t" r="r" b="b"/>
              <a:pathLst>
                <a:path w="2078" h="4086" extrusionOk="0">
                  <a:moveTo>
                    <a:pt x="411" y="0"/>
                  </a:moveTo>
                  <a:cubicBezTo>
                    <a:pt x="46" y="69"/>
                    <a:pt x="1" y="274"/>
                    <a:pt x="1" y="274"/>
                  </a:cubicBezTo>
                  <a:cubicBezTo>
                    <a:pt x="1781" y="1826"/>
                    <a:pt x="1324" y="4086"/>
                    <a:pt x="1324" y="4086"/>
                  </a:cubicBezTo>
                  <a:cubicBezTo>
                    <a:pt x="1849" y="3926"/>
                    <a:pt x="2078" y="3264"/>
                    <a:pt x="2078" y="3264"/>
                  </a:cubicBezTo>
                  <a:cubicBezTo>
                    <a:pt x="1963" y="913"/>
                    <a:pt x="411" y="0"/>
                    <a:pt x="4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8093270" y="3990184"/>
              <a:ext cx="213471" cy="243324"/>
            </a:xfrm>
            <a:custGeom>
              <a:avLst/>
              <a:gdLst/>
              <a:ahLst/>
              <a:cxnLst/>
              <a:rect l="l" t="t" r="r" b="b"/>
              <a:pathLst>
                <a:path w="4269" h="4866" extrusionOk="0">
                  <a:moveTo>
                    <a:pt x="3299" y="0"/>
                  </a:moveTo>
                  <a:cubicBezTo>
                    <a:pt x="3068" y="0"/>
                    <a:pt x="2707" y="427"/>
                    <a:pt x="2511" y="688"/>
                  </a:cubicBezTo>
                  <a:lnTo>
                    <a:pt x="1644" y="1624"/>
                  </a:lnTo>
                  <a:cubicBezTo>
                    <a:pt x="1666" y="1259"/>
                    <a:pt x="1666" y="757"/>
                    <a:pt x="1507" y="734"/>
                  </a:cubicBezTo>
                  <a:cubicBezTo>
                    <a:pt x="1504" y="734"/>
                    <a:pt x="1502" y="733"/>
                    <a:pt x="1499" y="733"/>
                  </a:cubicBezTo>
                  <a:cubicBezTo>
                    <a:pt x="1254" y="733"/>
                    <a:pt x="1164" y="1879"/>
                    <a:pt x="1119" y="2332"/>
                  </a:cubicBezTo>
                  <a:lnTo>
                    <a:pt x="1119" y="2856"/>
                  </a:lnTo>
                  <a:cubicBezTo>
                    <a:pt x="753" y="3153"/>
                    <a:pt x="434" y="2834"/>
                    <a:pt x="0" y="3245"/>
                  </a:cubicBezTo>
                  <a:lnTo>
                    <a:pt x="1187" y="4865"/>
                  </a:lnTo>
                  <a:cubicBezTo>
                    <a:pt x="1758" y="4066"/>
                    <a:pt x="2146" y="3518"/>
                    <a:pt x="2146" y="3518"/>
                  </a:cubicBezTo>
                  <a:cubicBezTo>
                    <a:pt x="2146" y="3518"/>
                    <a:pt x="2488" y="3245"/>
                    <a:pt x="2876" y="2971"/>
                  </a:cubicBezTo>
                  <a:cubicBezTo>
                    <a:pt x="3264" y="2697"/>
                    <a:pt x="3401" y="2605"/>
                    <a:pt x="3401" y="2605"/>
                  </a:cubicBezTo>
                  <a:cubicBezTo>
                    <a:pt x="3743" y="2332"/>
                    <a:pt x="4223" y="1761"/>
                    <a:pt x="4017" y="1670"/>
                  </a:cubicBezTo>
                  <a:cubicBezTo>
                    <a:pt x="4009" y="1665"/>
                    <a:pt x="4000" y="1663"/>
                    <a:pt x="3988" y="1663"/>
                  </a:cubicBezTo>
                  <a:cubicBezTo>
                    <a:pt x="3835" y="1663"/>
                    <a:pt x="3385" y="2067"/>
                    <a:pt x="3173" y="2195"/>
                  </a:cubicBezTo>
                  <a:cubicBezTo>
                    <a:pt x="3492" y="1875"/>
                    <a:pt x="4268" y="1053"/>
                    <a:pt x="4040" y="962"/>
                  </a:cubicBezTo>
                  <a:cubicBezTo>
                    <a:pt x="4036" y="960"/>
                    <a:pt x="4032" y="960"/>
                    <a:pt x="4027" y="960"/>
                  </a:cubicBezTo>
                  <a:cubicBezTo>
                    <a:pt x="3883" y="960"/>
                    <a:pt x="3257" y="1584"/>
                    <a:pt x="3059" y="1738"/>
                  </a:cubicBezTo>
                  <a:cubicBezTo>
                    <a:pt x="3333" y="1396"/>
                    <a:pt x="4086" y="232"/>
                    <a:pt x="3880" y="140"/>
                  </a:cubicBezTo>
                  <a:cubicBezTo>
                    <a:pt x="3877" y="139"/>
                    <a:pt x="3873" y="139"/>
                    <a:pt x="3869" y="139"/>
                  </a:cubicBezTo>
                  <a:cubicBezTo>
                    <a:pt x="3684" y="139"/>
                    <a:pt x="2893" y="1104"/>
                    <a:pt x="2625" y="1327"/>
                  </a:cubicBezTo>
                  <a:cubicBezTo>
                    <a:pt x="2876" y="985"/>
                    <a:pt x="3515" y="49"/>
                    <a:pt x="3333" y="3"/>
                  </a:cubicBezTo>
                  <a:cubicBezTo>
                    <a:pt x="3322" y="1"/>
                    <a:pt x="3311" y="0"/>
                    <a:pt x="3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7522611" y="3772361"/>
              <a:ext cx="677968" cy="714521"/>
            </a:xfrm>
            <a:custGeom>
              <a:avLst/>
              <a:gdLst/>
              <a:ahLst/>
              <a:cxnLst/>
              <a:rect l="l" t="t" r="r" b="b"/>
              <a:pathLst>
                <a:path w="13558" h="14289" extrusionOk="0">
                  <a:moveTo>
                    <a:pt x="1886" y="1"/>
                  </a:moveTo>
                  <a:cubicBezTo>
                    <a:pt x="946" y="1"/>
                    <a:pt x="0" y="649"/>
                    <a:pt x="68" y="2762"/>
                  </a:cubicBezTo>
                  <a:cubicBezTo>
                    <a:pt x="159" y="5592"/>
                    <a:pt x="5888" y="14288"/>
                    <a:pt x="7075" y="14288"/>
                  </a:cubicBezTo>
                  <a:cubicBezTo>
                    <a:pt x="9038" y="14288"/>
                    <a:pt x="13558" y="8605"/>
                    <a:pt x="13558" y="8605"/>
                  </a:cubicBezTo>
                  <a:lnTo>
                    <a:pt x="12097" y="6756"/>
                  </a:lnTo>
                  <a:cubicBezTo>
                    <a:pt x="10688" y="8346"/>
                    <a:pt x="8765" y="10290"/>
                    <a:pt x="8032" y="10290"/>
                  </a:cubicBezTo>
                  <a:cubicBezTo>
                    <a:pt x="7934" y="10290"/>
                    <a:pt x="7857" y="10255"/>
                    <a:pt x="7806" y="10180"/>
                  </a:cubicBezTo>
                  <a:cubicBezTo>
                    <a:pt x="7167" y="9221"/>
                    <a:pt x="6505" y="8468"/>
                    <a:pt x="5911" y="6345"/>
                  </a:cubicBezTo>
                  <a:cubicBezTo>
                    <a:pt x="5432" y="4633"/>
                    <a:pt x="4245" y="821"/>
                    <a:pt x="2830" y="205"/>
                  </a:cubicBezTo>
                  <a:cubicBezTo>
                    <a:pt x="2545" y="81"/>
                    <a:pt x="2216"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7323941" y="3183900"/>
              <a:ext cx="634663" cy="950295"/>
            </a:xfrm>
            <a:custGeom>
              <a:avLst/>
              <a:gdLst/>
              <a:ahLst/>
              <a:cxnLst/>
              <a:rect l="l" t="t" r="r" b="b"/>
              <a:pathLst>
                <a:path w="12692" h="19004" extrusionOk="0">
                  <a:moveTo>
                    <a:pt x="9052" y="0"/>
                  </a:moveTo>
                  <a:cubicBezTo>
                    <a:pt x="8106" y="0"/>
                    <a:pt x="7143" y="289"/>
                    <a:pt x="6392" y="834"/>
                  </a:cubicBezTo>
                  <a:cubicBezTo>
                    <a:pt x="4224" y="2387"/>
                    <a:pt x="3265" y="6952"/>
                    <a:pt x="1895" y="10786"/>
                  </a:cubicBezTo>
                  <a:cubicBezTo>
                    <a:pt x="1" y="16173"/>
                    <a:pt x="3516" y="19003"/>
                    <a:pt x="3516" y="19003"/>
                  </a:cubicBezTo>
                  <a:cubicBezTo>
                    <a:pt x="4178" y="15306"/>
                    <a:pt x="3539" y="13776"/>
                    <a:pt x="5639" y="12384"/>
                  </a:cubicBezTo>
                  <a:cubicBezTo>
                    <a:pt x="6848" y="11585"/>
                    <a:pt x="7100" y="9873"/>
                    <a:pt x="7236" y="8161"/>
                  </a:cubicBezTo>
                  <a:cubicBezTo>
                    <a:pt x="7351" y="6449"/>
                    <a:pt x="8446" y="6084"/>
                    <a:pt x="8446" y="6084"/>
                  </a:cubicBezTo>
                  <a:lnTo>
                    <a:pt x="8446" y="6084"/>
                  </a:lnTo>
                  <a:cubicBezTo>
                    <a:pt x="8426" y="6086"/>
                    <a:pt x="8407" y="6087"/>
                    <a:pt x="8388" y="6087"/>
                  </a:cubicBezTo>
                  <a:cubicBezTo>
                    <a:pt x="7650" y="6087"/>
                    <a:pt x="7708" y="4820"/>
                    <a:pt x="8286" y="4464"/>
                  </a:cubicBezTo>
                  <a:cubicBezTo>
                    <a:pt x="8369" y="4411"/>
                    <a:pt x="8448" y="4388"/>
                    <a:pt x="8522" y="4388"/>
                  </a:cubicBezTo>
                  <a:cubicBezTo>
                    <a:pt x="8956" y="4388"/>
                    <a:pt x="9222" y="5171"/>
                    <a:pt x="9222" y="5171"/>
                  </a:cubicBezTo>
                  <a:cubicBezTo>
                    <a:pt x="10364" y="5103"/>
                    <a:pt x="12692" y="3277"/>
                    <a:pt x="12692" y="3277"/>
                  </a:cubicBezTo>
                  <a:cubicBezTo>
                    <a:pt x="12558" y="1025"/>
                    <a:pt x="10835" y="0"/>
                    <a:pt x="9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 name="Google Shape;392;p31"/>
          <p:cNvSpPr/>
          <p:nvPr/>
        </p:nvSpPr>
        <p:spPr>
          <a:xfrm>
            <a:off x="4094924" y="2099863"/>
            <a:ext cx="799500" cy="799500"/>
          </a:xfrm>
          <a:prstGeom prst="donut">
            <a:avLst>
              <a:gd name="adj" fmla="val 25000"/>
            </a:avLst>
          </a:prstGeom>
          <a:solidFill>
            <a:srgbClr val="BDA3BC">
              <a:alpha val="22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rot="5400000" flipH="1">
            <a:off x="4094924" y="2099863"/>
            <a:ext cx="799500" cy="799500"/>
          </a:xfrm>
          <a:prstGeom prst="blockArc">
            <a:avLst>
              <a:gd name="adj1" fmla="val 14814777"/>
              <a:gd name="adj2" fmla="val 0"/>
              <a:gd name="adj3"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31"/>
          <p:cNvGrpSpPr/>
          <p:nvPr/>
        </p:nvGrpSpPr>
        <p:grpSpPr>
          <a:xfrm>
            <a:off x="3661456" y="1179709"/>
            <a:ext cx="1672518" cy="846455"/>
            <a:chOff x="322095" y="557822"/>
            <a:chExt cx="1801506" cy="834028"/>
          </a:xfrm>
        </p:grpSpPr>
        <p:sp>
          <p:nvSpPr>
            <p:cNvPr id="395" name="Google Shape;395;p31"/>
            <p:cNvSpPr txBox="1"/>
            <p:nvPr/>
          </p:nvSpPr>
          <p:spPr>
            <a:xfrm>
              <a:off x="322101" y="557822"/>
              <a:ext cx="18015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800">
                  <a:solidFill>
                    <a:schemeClr val="dk2"/>
                  </a:solidFill>
                  <a:latin typeface="Changa One"/>
                  <a:ea typeface="Changa One"/>
                  <a:cs typeface="Changa One"/>
                  <a:sym typeface="Changa One"/>
                </a:rPr>
                <a:t>28.5%</a:t>
              </a:r>
              <a:endParaRPr sz="1800">
                <a:solidFill>
                  <a:schemeClr val="dk2"/>
                </a:solidFill>
                <a:latin typeface="Changa One"/>
                <a:ea typeface="Changa One"/>
                <a:cs typeface="Changa One"/>
                <a:sym typeface="Changa One"/>
              </a:endParaRPr>
            </a:p>
          </p:txBody>
        </p:sp>
        <p:sp>
          <p:nvSpPr>
            <p:cNvPr id="396" name="Google Shape;396;p31"/>
            <p:cNvSpPr txBox="1"/>
            <p:nvPr/>
          </p:nvSpPr>
          <p:spPr>
            <a:xfrm>
              <a:off x="322095" y="837749"/>
              <a:ext cx="1801500"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2"/>
                  </a:solidFill>
                  <a:latin typeface="Cairo"/>
                  <a:ea typeface="Cairo"/>
                  <a:cs typeface="Cairo"/>
                  <a:sym typeface="Cairo"/>
                </a:rPr>
                <a:t>Prenatal Depression</a:t>
              </a:r>
              <a:endParaRPr sz="1200" dirty="0">
                <a:solidFill>
                  <a:schemeClr val="lt2"/>
                </a:solidFill>
                <a:latin typeface="Cairo"/>
                <a:ea typeface="Cairo"/>
                <a:cs typeface="Cairo"/>
                <a:sym typeface="Cairo"/>
              </a:endParaRPr>
            </a:p>
          </p:txBody>
        </p:sp>
      </p:grpSp>
      <p:sp>
        <p:nvSpPr>
          <p:cNvPr id="397" name="Google Shape;397;p31"/>
          <p:cNvSpPr/>
          <p:nvPr/>
        </p:nvSpPr>
        <p:spPr>
          <a:xfrm>
            <a:off x="7461224" y="2099863"/>
            <a:ext cx="799500" cy="799500"/>
          </a:xfrm>
          <a:prstGeom prst="donut">
            <a:avLst>
              <a:gd name="adj" fmla="val 25000"/>
            </a:avLst>
          </a:prstGeom>
          <a:solidFill>
            <a:srgbClr val="BDA3BC">
              <a:alpha val="22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rot="5400000" flipH="1">
            <a:off x="7461224" y="2099863"/>
            <a:ext cx="799500" cy="799500"/>
          </a:xfrm>
          <a:prstGeom prst="blockArc">
            <a:avLst>
              <a:gd name="adj1" fmla="val 15207081"/>
              <a:gd name="adj2" fmla="val 0"/>
              <a:gd name="adj3" fmla="val 25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31"/>
          <p:cNvGrpSpPr/>
          <p:nvPr/>
        </p:nvGrpSpPr>
        <p:grpSpPr>
          <a:xfrm>
            <a:off x="6983206" y="1179709"/>
            <a:ext cx="1755535" cy="856282"/>
            <a:chOff x="274109" y="557822"/>
            <a:chExt cx="1890925" cy="843711"/>
          </a:xfrm>
        </p:grpSpPr>
        <p:sp>
          <p:nvSpPr>
            <p:cNvPr id="400" name="Google Shape;400;p31"/>
            <p:cNvSpPr txBox="1"/>
            <p:nvPr/>
          </p:nvSpPr>
          <p:spPr>
            <a:xfrm>
              <a:off x="322101" y="557822"/>
              <a:ext cx="18015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800">
                  <a:solidFill>
                    <a:schemeClr val="dk2"/>
                  </a:solidFill>
                  <a:latin typeface="Changa One"/>
                  <a:ea typeface="Changa One"/>
                  <a:cs typeface="Changa One"/>
                  <a:sym typeface="Changa One"/>
                </a:rPr>
                <a:t>27.5%</a:t>
              </a:r>
              <a:endParaRPr sz="1800">
                <a:solidFill>
                  <a:schemeClr val="dk2"/>
                </a:solidFill>
                <a:latin typeface="Changa One"/>
                <a:ea typeface="Changa One"/>
                <a:cs typeface="Changa One"/>
                <a:sym typeface="Changa One"/>
              </a:endParaRPr>
            </a:p>
          </p:txBody>
        </p:sp>
        <p:sp>
          <p:nvSpPr>
            <p:cNvPr id="401" name="Google Shape;401;p31"/>
            <p:cNvSpPr txBox="1"/>
            <p:nvPr/>
          </p:nvSpPr>
          <p:spPr>
            <a:xfrm>
              <a:off x="274109" y="847433"/>
              <a:ext cx="1890925"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2"/>
                  </a:solidFill>
                  <a:latin typeface="Cairo"/>
                  <a:ea typeface="Cairo"/>
                  <a:cs typeface="Cairo"/>
                  <a:sym typeface="Cairo"/>
                </a:rPr>
                <a:t>Postpartum Depression</a:t>
              </a:r>
              <a:endParaRPr sz="1200" dirty="0">
                <a:solidFill>
                  <a:schemeClr val="lt2"/>
                </a:solidFill>
                <a:latin typeface="Cairo"/>
                <a:ea typeface="Cairo"/>
                <a:cs typeface="Cairo"/>
                <a:sym typeface="Cair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Depression and Anxiety</a:t>
            </a:r>
            <a:endParaRPr dirty="0"/>
          </a:p>
        </p:txBody>
      </p:sp>
      <p:grpSp>
        <p:nvGrpSpPr>
          <p:cNvPr id="7" name="Group 6">
            <a:extLst>
              <a:ext uri="{FF2B5EF4-FFF2-40B4-BE49-F238E27FC236}">
                <a16:creationId xmlns:a16="http://schemas.microsoft.com/office/drawing/2014/main" id="{BB6CE491-1205-0256-CB4D-08337A89EEBC}"/>
              </a:ext>
            </a:extLst>
          </p:cNvPr>
          <p:cNvGrpSpPr/>
          <p:nvPr/>
        </p:nvGrpSpPr>
        <p:grpSpPr>
          <a:xfrm>
            <a:off x="1487067" y="1899498"/>
            <a:ext cx="1799425" cy="1559090"/>
            <a:chOff x="1487067" y="1899498"/>
            <a:chExt cx="1799425" cy="1559090"/>
          </a:xfrm>
        </p:grpSpPr>
        <p:pic>
          <p:nvPicPr>
            <p:cNvPr id="407" name="Google Shape;407;p32"/>
            <p:cNvPicPr preferRelativeResize="0"/>
            <p:nvPr/>
          </p:nvPicPr>
          <p:blipFill>
            <a:blip r:embed="rId3">
              <a:alphaModFix/>
            </a:blip>
            <a:stretch>
              <a:fillRect/>
            </a:stretch>
          </p:blipFill>
          <p:spPr>
            <a:xfrm>
              <a:off x="1892392" y="1940774"/>
              <a:ext cx="405325" cy="810626"/>
            </a:xfrm>
            <a:prstGeom prst="rect">
              <a:avLst/>
            </a:prstGeom>
            <a:noFill/>
            <a:ln>
              <a:noFill/>
            </a:ln>
          </p:spPr>
        </p:pic>
        <p:pic>
          <p:nvPicPr>
            <p:cNvPr id="408" name="Google Shape;408;p32"/>
            <p:cNvPicPr preferRelativeResize="0"/>
            <p:nvPr/>
          </p:nvPicPr>
          <p:blipFill>
            <a:blip r:embed="rId4">
              <a:alphaModFix/>
            </a:blip>
            <a:stretch>
              <a:fillRect/>
            </a:stretch>
          </p:blipFill>
          <p:spPr>
            <a:xfrm>
              <a:off x="2890167" y="1940773"/>
              <a:ext cx="303975" cy="810626"/>
            </a:xfrm>
            <a:prstGeom prst="rect">
              <a:avLst/>
            </a:prstGeom>
            <a:noFill/>
            <a:ln>
              <a:noFill/>
            </a:ln>
          </p:spPr>
        </p:pic>
        <p:pic>
          <p:nvPicPr>
            <p:cNvPr id="409" name="Google Shape;409;p32"/>
            <p:cNvPicPr preferRelativeResize="0"/>
            <p:nvPr/>
          </p:nvPicPr>
          <p:blipFill>
            <a:blip r:embed="rId3">
              <a:alphaModFix/>
            </a:blip>
            <a:stretch>
              <a:fillRect/>
            </a:stretch>
          </p:blipFill>
          <p:spPr>
            <a:xfrm>
              <a:off x="1487067" y="1940774"/>
              <a:ext cx="405325" cy="810626"/>
            </a:xfrm>
            <a:prstGeom prst="rect">
              <a:avLst/>
            </a:prstGeom>
            <a:noFill/>
            <a:ln>
              <a:noFill/>
            </a:ln>
          </p:spPr>
        </p:pic>
        <p:sp>
          <p:nvSpPr>
            <p:cNvPr id="410" name="Google Shape;410;p32"/>
            <p:cNvSpPr txBox="1"/>
            <p:nvPr/>
          </p:nvSpPr>
          <p:spPr>
            <a:xfrm>
              <a:off x="1892392" y="2935398"/>
              <a:ext cx="1394100" cy="52319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200" b="1" dirty="0">
                  <a:latin typeface="Cairo"/>
                  <a:ea typeface="Cairo"/>
                  <a:cs typeface="Cairo"/>
                  <a:sym typeface="Cairo"/>
                </a:rPr>
                <a:t>2      : 	1</a:t>
              </a:r>
              <a:endParaRPr sz="2200" b="1" dirty="0">
                <a:latin typeface="Cairo"/>
                <a:ea typeface="Cairo"/>
                <a:cs typeface="Cairo"/>
                <a:sym typeface="Cairo"/>
              </a:endParaRPr>
            </a:p>
          </p:txBody>
        </p:sp>
        <p:cxnSp>
          <p:nvCxnSpPr>
            <p:cNvPr id="411" name="Google Shape;411;p32"/>
            <p:cNvCxnSpPr/>
            <p:nvPr/>
          </p:nvCxnSpPr>
          <p:spPr>
            <a:xfrm rot="10800000" flipH="1">
              <a:off x="2600892" y="1899498"/>
              <a:ext cx="12900" cy="901800"/>
            </a:xfrm>
            <a:prstGeom prst="straightConnector1">
              <a:avLst/>
            </a:prstGeom>
            <a:noFill/>
            <a:ln w="19050" cap="flat" cmpd="sng">
              <a:solidFill>
                <a:schemeClr val="dk2"/>
              </a:solidFill>
              <a:prstDash val="dash"/>
              <a:round/>
              <a:headEnd type="none" w="med" len="med"/>
              <a:tailEnd type="none" w="med" len="med"/>
            </a:ln>
          </p:spPr>
        </p:cxnSp>
      </p:grpSp>
      <p:sp>
        <p:nvSpPr>
          <p:cNvPr id="412" name="Google Shape;412;p32"/>
          <p:cNvSpPr/>
          <p:nvPr/>
        </p:nvSpPr>
        <p:spPr>
          <a:xfrm>
            <a:off x="4297708" y="1237201"/>
            <a:ext cx="2915700" cy="29286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13" name="Google Shape;413;p32"/>
          <p:cNvSpPr/>
          <p:nvPr/>
        </p:nvSpPr>
        <p:spPr>
          <a:xfrm>
            <a:off x="5378308" y="1782601"/>
            <a:ext cx="1835100" cy="18378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solidFill>
                <a:schemeClr val="accent2"/>
              </a:solidFill>
            </a:endParaRPr>
          </a:p>
        </p:txBody>
      </p:sp>
      <p:cxnSp>
        <p:nvCxnSpPr>
          <p:cNvPr id="4" name="Google Shape;494;p34">
            <a:extLst>
              <a:ext uri="{FF2B5EF4-FFF2-40B4-BE49-F238E27FC236}">
                <a16:creationId xmlns:a16="http://schemas.microsoft.com/office/drawing/2014/main" id="{F41FF204-78EF-AB68-A310-9BD5D3A06621}"/>
              </a:ext>
            </a:extLst>
          </p:cNvPr>
          <p:cNvCxnSpPr>
            <a:cxnSpLocks/>
          </p:cNvCxnSpPr>
          <p:nvPr/>
        </p:nvCxnSpPr>
        <p:spPr>
          <a:xfrm rot="10800000" flipV="1">
            <a:off x="6601825" y="1596043"/>
            <a:ext cx="1272083" cy="1105457"/>
          </a:xfrm>
          <a:prstGeom prst="bentConnector3">
            <a:avLst>
              <a:gd name="adj1" fmla="val 50000"/>
            </a:avLst>
          </a:prstGeom>
          <a:noFill/>
          <a:ln w="19050" cap="flat" cmpd="sng">
            <a:solidFill>
              <a:schemeClr val="dk2"/>
            </a:solidFill>
            <a:prstDash val="solid"/>
            <a:round/>
            <a:headEnd type="none" w="med" len="med"/>
            <a:tailEnd type="oval" w="med" len="med"/>
          </a:ln>
        </p:spPr>
      </p:cxnSp>
      <p:sp>
        <p:nvSpPr>
          <p:cNvPr id="9" name="Google Shape;475;p34">
            <a:extLst>
              <a:ext uri="{FF2B5EF4-FFF2-40B4-BE49-F238E27FC236}">
                <a16:creationId xmlns:a16="http://schemas.microsoft.com/office/drawing/2014/main" id="{F022EF34-1EAD-0DAB-256A-6D2F669E2BBF}"/>
              </a:ext>
            </a:extLst>
          </p:cNvPr>
          <p:cNvSpPr txBox="1"/>
          <p:nvPr/>
        </p:nvSpPr>
        <p:spPr>
          <a:xfrm flipH="1">
            <a:off x="7619455" y="1312601"/>
            <a:ext cx="1233600" cy="52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2"/>
                </a:solidFill>
                <a:latin typeface="Changa One"/>
                <a:ea typeface="Changa One"/>
                <a:cs typeface="Changa One"/>
                <a:sym typeface="Changa One"/>
              </a:rPr>
              <a:t>41.6%</a:t>
            </a:r>
            <a:endParaRPr sz="1800" dirty="0">
              <a:solidFill>
                <a:schemeClr val="dk2"/>
              </a:solidFill>
              <a:latin typeface="Changa One"/>
              <a:ea typeface="Changa One"/>
              <a:cs typeface="Changa One"/>
              <a:sym typeface="Changa One"/>
            </a:endParaRPr>
          </a:p>
        </p:txBody>
      </p:sp>
      <p:sp>
        <p:nvSpPr>
          <p:cNvPr id="2" name="Google Shape;348;p31">
            <a:extLst>
              <a:ext uri="{FF2B5EF4-FFF2-40B4-BE49-F238E27FC236}">
                <a16:creationId xmlns:a16="http://schemas.microsoft.com/office/drawing/2014/main" id="{EEA5911A-4910-BE78-81A6-1D3160758358}"/>
              </a:ext>
            </a:extLst>
          </p:cNvPr>
          <p:cNvSpPr txBox="1"/>
          <p:nvPr/>
        </p:nvSpPr>
        <p:spPr>
          <a:xfrm>
            <a:off x="4024426" y="2420323"/>
            <a:ext cx="1672512"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2"/>
                </a:solidFill>
                <a:latin typeface="Cairo"/>
                <a:ea typeface="Cairo"/>
                <a:cs typeface="Cairo"/>
                <a:sym typeface="Cairo"/>
              </a:rPr>
              <a:t>Depression</a:t>
            </a:r>
            <a:endParaRPr b="1" dirty="0">
              <a:solidFill>
                <a:schemeClr val="lt2"/>
              </a:solidFill>
              <a:latin typeface="Cairo"/>
              <a:ea typeface="Cairo"/>
              <a:cs typeface="Cairo"/>
              <a:sym typeface="Cairo"/>
            </a:endParaRPr>
          </a:p>
        </p:txBody>
      </p:sp>
      <p:sp>
        <p:nvSpPr>
          <p:cNvPr id="5" name="Google Shape;348;p31">
            <a:extLst>
              <a:ext uri="{FF2B5EF4-FFF2-40B4-BE49-F238E27FC236}">
                <a16:creationId xmlns:a16="http://schemas.microsoft.com/office/drawing/2014/main" id="{C899EF4E-159F-33AC-217D-E5CEF114398B}"/>
              </a:ext>
            </a:extLst>
          </p:cNvPr>
          <p:cNvSpPr txBox="1"/>
          <p:nvPr/>
        </p:nvSpPr>
        <p:spPr>
          <a:xfrm>
            <a:off x="5262008" y="2420323"/>
            <a:ext cx="1672512" cy="562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2"/>
                </a:solidFill>
                <a:latin typeface="Cairo"/>
                <a:ea typeface="Cairo"/>
                <a:cs typeface="Cairo"/>
                <a:sym typeface="Cairo"/>
              </a:rPr>
              <a:t>Anxiety</a:t>
            </a:r>
            <a:endParaRPr b="1" dirty="0">
              <a:solidFill>
                <a:schemeClr val="lt2"/>
              </a:solidFill>
              <a:latin typeface="Cairo"/>
              <a:ea typeface="Cairo"/>
              <a:cs typeface="Cairo"/>
              <a:sym typeface="Cair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41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413"/>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2" grpId="0" animBg="1"/>
      <p:bldP spid="413" grpId="0" animBg="1"/>
      <p:bldP spid="9" grpId="0"/>
      <p:bldP spid="2"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Adverse Childhood Experience</a:t>
            </a:r>
            <a:endParaRPr dirty="0"/>
          </a:p>
        </p:txBody>
      </p:sp>
      <p:grpSp>
        <p:nvGrpSpPr>
          <p:cNvPr id="385" name="Group 384">
            <a:extLst>
              <a:ext uri="{FF2B5EF4-FFF2-40B4-BE49-F238E27FC236}">
                <a16:creationId xmlns:a16="http://schemas.microsoft.com/office/drawing/2014/main" id="{E01A2205-FA43-B042-DDDC-C5B651595EDA}"/>
              </a:ext>
            </a:extLst>
          </p:cNvPr>
          <p:cNvGrpSpPr/>
          <p:nvPr/>
        </p:nvGrpSpPr>
        <p:grpSpPr>
          <a:xfrm>
            <a:off x="1189827" y="1828412"/>
            <a:ext cx="1709572" cy="2126725"/>
            <a:chOff x="3096344" y="2571750"/>
            <a:chExt cx="1709572" cy="2126725"/>
          </a:xfrm>
        </p:grpSpPr>
        <p:sp>
          <p:nvSpPr>
            <p:cNvPr id="5" name="Google Shape;3164;p62">
              <a:extLst>
                <a:ext uri="{FF2B5EF4-FFF2-40B4-BE49-F238E27FC236}">
                  <a16:creationId xmlns:a16="http://schemas.microsoft.com/office/drawing/2014/main" id="{3A8A7A14-835A-7C56-559B-4C20C97F939A}"/>
                </a:ext>
              </a:extLst>
            </p:cNvPr>
            <p:cNvSpPr/>
            <p:nvPr/>
          </p:nvSpPr>
          <p:spPr>
            <a:xfrm>
              <a:off x="3096344" y="2571750"/>
              <a:ext cx="1709572" cy="1850916"/>
            </a:xfrm>
            <a:custGeom>
              <a:avLst/>
              <a:gdLst/>
              <a:ahLst/>
              <a:cxnLst/>
              <a:rect l="l" t="t" r="r" b="b"/>
              <a:pathLst>
                <a:path w="17210" h="19240" extrusionOk="0">
                  <a:moveTo>
                    <a:pt x="8720" y="0"/>
                  </a:moveTo>
                  <a:cubicBezTo>
                    <a:pt x="6694" y="0"/>
                    <a:pt x="4514" y="496"/>
                    <a:pt x="3299" y="2284"/>
                  </a:cubicBezTo>
                  <a:cubicBezTo>
                    <a:pt x="2325" y="3716"/>
                    <a:pt x="2069" y="5969"/>
                    <a:pt x="2095" y="7669"/>
                  </a:cubicBezTo>
                  <a:cubicBezTo>
                    <a:pt x="2117" y="9213"/>
                    <a:pt x="2222" y="10649"/>
                    <a:pt x="1209" y="11902"/>
                  </a:cubicBezTo>
                  <a:cubicBezTo>
                    <a:pt x="417" y="12883"/>
                    <a:pt x="1" y="14165"/>
                    <a:pt x="64" y="15430"/>
                  </a:cubicBezTo>
                  <a:cubicBezTo>
                    <a:pt x="118" y="16534"/>
                    <a:pt x="540" y="17695"/>
                    <a:pt x="1277" y="18522"/>
                  </a:cubicBezTo>
                  <a:cubicBezTo>
                    <a:pt x="1734" y="19034"/>
                    <a:pt x="2462" y="19240"/>
                    <a:pt x="3191" y="19240"/>
                  </a:cubicBezTo>
                  <a:cubicBezTo>
                    <a:pt x="3701" y="19240"/>
                    <a:pt x="4211" y="19139"/>
                    <a:pt x="4628" y="18972"/>
                  </a:cubicBezTo>
                  <a:lnTo>
                    <a:pt x="13079" y="19045"/>
                  </a:lnTo>
                  <a:cubicBezTo>
                    <a:pt x="13977" y="18865"/>
                    <a:pt x="14897" y="18602"/>
                    <a:pt x="15577" y="17983"/>
                  </a:cubicBezTo>
                  <a:cubicBezTo>
                    <a:pt x="17209" y="16496"/>
                    <a:pt x="16441" y="13832"/>
                    <a:pt x="15591" y="12143"/>
                  </a:cubicBezTo>
                  <a:cubicBezTo>
                    <a:pt x="14656" y="10287"/>
                    <a:pt x="14658" y="8124"/>
                    <a:pt x="14780" y="6094"/>
                  </a:cubicBezTo>
                  <a:cubicBezTo>
                    <a:pt x="14875" y="4496"/>
                    <a:pt x="14323" y="2229"/>
                    <a:pt x="12778" y="1453"/>
                  </a:cubicBezTo>
                  <a:cubicBezTo>
                    <a:pt x="12597" y="1362"/>
                    <a:pt x="12394" y="1304"/>
                    <a:pt x="12194" y="1304"/>
                  </a:cubicBezTo>
                  <a:cubicBezTo>
                    <a:pt x="12101" y="1304"/>
                    <a:pt x="12008" y="1316"/>
                    <a:pt x="11918" y="1344"/>
                  </a:cubicBezTo>
                  <a:cubicBezTo>
                    <a:pt x="11277" y="287"/>
                    <a:pt x="9893" y="4"/>
                    <a:pt x="8757" y="0"/>
                  </a:cubicBezTo>
                  <a:cubicBezTo>
                    <a:pt x="8745" y="0"/>
                    <a:pt x="8732" y="0"/>
                    <a:pt x="8720" y="0"/>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165;p62">
              <a:extLst>
                <a:ext uri="{FF2B5EF4-FFF2-40B4-BE49-F238E27FC236}">
                  <a16:creationId xmlns:a16="http://schemas.microsoft.com/office/drawing/2014/main" id="{74AFF0B4-FFDA-71CE-5BC2-AB2BE812D4DF}"/>
                </a:ext>
              </a:extLst>
            </p:cNvPr>
            <p:cNvSpPr/>
            <p:nvPr/>
          </p:nvSpPr>
          <p:spPr>
            <a:xfrm>
              <a:off x="4481187" y="3450454"/>
              <a:ext cx="159434" cy="901792"/>
            </a:xfrm>
            <a:custGeom>
              <a:avLst/>
              <a:gdLst/>
              <a:ahLst/>
              <a:cxnLst/>
              <a:rect l="l" t="t" r="r" b="b"/>
              <a:pathLst>
                <a:path w="1605" h="9374" extrusionOk="0">
                  <a:moveTo>
                    <a:pt x="404" y="0"/>
                  </a:moveTo>
                  <a:cubicBezTo>
                    <a:pt x="400" y="0"/>
                    <a:pt x="378" y="27"/>
                    <a:pt x="340" y="81"/>
                  </a:cubicBezTo>
                  <a:cubicBezTo>
                    <a:pt x="320" y="109"/>
                    <a:pt x="296" y="144"/>
                    <a:pt x="274" y="189"/>
                  </a:cubicBezTo>
                  <a:cubicBezTo>
                    <a:pt x="250" y="232"/>
                    <a:pt x="221" y="282"/>
                    <a:pt x="198" y="342"/>
                  </a:cubicBezTo>
                  <a:cubicBezTo>
                    <a:pt x="92" y="577"/>
                    <a:pt x="0" y="954"/>
                    <a:pt x="28" y="1417"/>
                  </a:cubicBezTo>
                  <a:cubicBezTo>
                    <a:pt x="52" y="1880"/>
                    <a:pt x="196" y="2423"/>
                    <a:pt x="447" y="2977"/>
                  </a:cubicBezTo>
                  <a:cubicBezTo>
                    <a:pt x="688" y="3535"/>
                    <a:pt x="1017" y="4116"/>
                    <a:pt x="1237" y="4771"/>
                  </a:cubicBezTo>
                  <a:cubicBezTo>
                    <a:pt x="1460" y="5425"/>
                    <a:pt x="1492" y="6096"/>
                    <a:pt x="1416" y="6688"/>
                  </a:cubicBezTo>
                  <a:cubicBezTo>
                    <a:pt x="1337" y="7281"/>
                    <a:pt x="1152" y="7798"/>
                    <a:pt x="943" y="8201"/>
                  </a:cubicBezTo>
                  <a:cubicBezTo>
                    <a:pt x="731" y="8602"/>
                    <a:pt x="507" y="8900"/>
                    <a:pt x="335" y="9087"/>
                  </a:cubicBezTo>
                  <a:cubicBezTo>
                    <a:pt x="253" y="9186"/>
                    <a:pt x="177" y="9250"/>
                    <a:pt x="131" y="9300"/>
                  </a:cubicBezTo>
                  <a:cubicBezTo>
                    <a:pt x="85" y="9347"/>
                    <a:pt x="59" y="9373"/>
                    <a:pt x="59" y="9373"/>
                  </a:cubicBezTo>
                  <a:cubicBezTo>
                    <a:pt x="59" y="9373"/>
                    <a:pt x="86" y="9348"/>
                    <a:pt x="135" y="9303"/>
                  </a:cubicBezTo>
                  <a:cubicBezTo>
                    <a:pt x="183" y="9256"/>
                    <a:pt x="263" y="9196"/>
                    <a:pt x="348" y="9100"/>
                  </a:cubicBezTo>
                  <a:cubicBezTo>
                    <a:pt x="529" y="8919"/>
                    <a:pt x="768" y="8629"/>
                    <a:pt x="996" y="8229"/>
                  </a:cubicBezTo>
                  <a:cubicBezTo>
                    <a:pt x="1220" y="7828"/>
                    <a:pt x="1423" y="7307"/>
                    <a:pt x="1515" y="6702"/>
                  </a:cubicBezTo>
                  <a:cubicBezTo>
                    <a:pt x="1604" y="6099"/>
                    <a:pt x="1580" y="5406"/>
                    <a:pt x="1351" y="4733"/>
                  </a:cubicBezTo>
                  <a:cubicBezTo>
                    <a:pt x="1125" y="4063"/>
                    <a:pt x="791" y="3481"/>
                    <a:pt x="548" y="2932"/>
                  </a:cubicBezTo>
                  <a:cubicBezTo>
                    <a:pt x="294" y="2386"/>
                    <a:pt x="147" y="1863"/>
                    <a:pt x="112" y="1412"/>
                  </a:cubicBezTo>
                  <a:cubicBezTo>
                    <a:pt x="74" y="961"/>
                    <a:pt x="150" y="595"/>
                    <a:pt x="240" y="360"/>
                  </a:cubicBezTo>
                  <a:cubicBezTo>
                    <a:pt x="330" y="123"/>
                    <a:pt x="415" y="7"/>
                    <a:pt x="404" y="0"/>
                  </a:cubicBezTo>
                  <a:cubicBezTo>
                    <a:pt x="404" y="0"/>
                    <a:pt x="404" y="0"/>
                    <a:pt x="404" y="0"/>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166;p62">
              <a:extLst>
                <a:ext uri="{FF2B5EF4-FFF2-40B4-BE49-F238E27FC236}">
                  <a16:creationId xmlns:a16="http://schemas.microsoft.com/office/drawing/2014/main" id="{9E28BAB9-8C50-89DD-8A72-66C2366A1C00}"/>
                </a:ext>
              </a:extLst>
            </p:cNvPr>
            <p:cNvSpPr/>
            <p:nvPr/>
          </p:nvSpPr>
          <p:spPr>
            <a:xfrm>
              <a:off x="4317481" y="3505770"/>
              <a:ext cx="146421" cy="890248"/>
            </a:xfrm>
            <a:custGeom>
              <a:avLst/>
              <a:gdLst/>
              <a:ahLst/>
              <a:cxnLst/>
              <a:rect l="l" t="t" r="r" b="b"/>
              <a:pathLst>
                <a:path w="1474" h="9254" extrusionOk="0">
                  <a:moveTo>
                    <a:pt x="808" y="0"/>
                  </a:moveTo>
                  <a:cubicBezTo>
                    <a:pt x="800" y="0"/>
                    <a:pt x="738" y="122"/>
                    <a:pt x="638" y="343"/>
                  </a:cubicBezTo>
                  <a:cubicBezTo>
                    <a:pt x="538" y="567"/>
                    <a:pt x="394" y="893"/>
                    <a:pt x="260" y="1315"/>
                  </a:cubicBezTo>
                  <a:cubicBezTo>
                    <a:pt x="126" y="1733"/>
                    <a:pt x="1" y="2258"/>
                    <a:pt x="37" y="2850"/>
                  </a:cubicBezTo>
                  <a:cubicBezTo>
                    <a:pt x="56" y="3144"/>
                    <a:pt x="122" y="3454"/>
                    <a:pt x="244" y="3751"/>
                  </a:cubicBezTo>
                  <a:cubicBezTo>
                    <a:pt x="362" y="4049"/>
                    <a:pt x="524" y="4337"/>
                    <a:pt x="687" y="4630"/>
                  </a:cubicBezTo>
                  <a:cubicBezTo>
                    <a:pt x="849" y="4922"/>
                    <a:pt x="1007" y="5206"/>
                    <a:pt x="1121" y="5496"/>
                  </a:cubicBezTo>
                  <a:cubicBezTo>
                    <a:pt x="1237" y="5784"/>
                    <a:pt x="1302" y="6079"/>
                    <a:pt x="1330" y="6364"/>
                  </a:cubicBezTo>
                  <a:cubicBezTo>
                    <a:pt x="1384" y="6936"/>
                    <a:pt x="1301" y="7456"/>
                    <a:pt x="1214" y="7883"/>
                  </a:cubicBezTo>
                  <a:cubicBezTo>
                    <a:pt x="1123" y="8311"/>
                    <a:pt x="1021" y="8652"/>
                    <a:pt x="954" y="8887"/>
                  </a:cubicBezTo>
                  <a:cubicBezTo>
                    <a:pt x="887" y="9112"/>
                    <a:pt x="845" y="9253"/>
                    <a:pt x="845" y="9253"/>
                  </a:cubicBezTo>
                  <a:cubicBezTo>
                    <a:pt x="845" y="9253"/>
                    <a:pt x="894" y="9114"/>
                    <a:pt x="972" y="8893"/>
                  </a:cubicBezTo>
                  <a:cubicBezTo>
                    <a:pt x="1050" y="8661"/>
                    <a:pt x="1166" y="8324"/>
                    <a:pt x="1272" y="7896"/>
                  </a:cubicBezTo>
                  <a:cubicBezTo>
                    <a:pt x="1373" y="7469"/>
                    <a:pt x="1474" y="6945"/>
                    <a:pt x="1430" y="6355"/>
                  </a:cubicBezTo>
                  <a:cubicBezTo>
                    <a:pt x="1406" y="6062"/>
                    <a:pt x="1344" y="5755"/>
                    <a:pt x="1227" y="5455"/>
                  </a:cubicBezTo>
                  <a:cubicBezTo>
                    <a:pt x="1113" y="5155"/>
                    <a:pt x="954" y="4864"/>
                    <a:pt x="791" y="4571"/>
                  </a:cubicBezTo>
                  <a:cubicBezTo>
                    <a:pt x="628" y="4279"/>
                    <a:pt x="468" y="3996"/>
                    <a:pt x="352" y="3707"/>
                  </a:cubicBezTo>
                  <a:cubicBezTo>
                    <a:pt x="233" y="3420"/>
                    <a:pt x="169" y="3126"/>
                    <a:pt x="146" y="2842"/>
                  </a:cubicBezTo>
                  <a:cubicBezTo>
                    <a:pt x="105" y="2272"/>
                    <a:pt x="219" y="1756"/>
                    <a:pt x="340" y="1339"/>
                  </a:cubicBezTo>
                  <a:cubicBezTo>
                    <a:pt x="462" y="920"/>
                    <a:pt x="595" y="590"/>
                    <a:pt x="681" y="360"/>
                  </a:cubicBezTo>
                  <a:cubicBezTo>
                    <a:pt x="769" y="132"/>
                    <a:pt x="816" y="4"/>
                    <a:pt x="808" y="1"/>
                  </a:cubicBezTo>
                  <a:cubicBezTo>
                    <a:pt x="808" y="1"/>
                    <a:pt x="808" y="0"/>
                    <a:pt x="808" y="0"/>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167;p62">
              <a:extLst>
                <a:ext uri="{FF2B5EF4-FFF2-40B4-BE49-F238E27FC236}">
                  <a16:creationId xmlns:a16="http://schemas.microsoft.com/office/drawing/2014/main" id="{C36A742C-FCBF-A3C3-95A4-9B8A94995F12}"/>
                </a:ext>
              </a:extLst>
            </p:cNvPr>
            <p:cNvSpPr/>
            <p:nvPr/>
          </p:nvSpPr>
          <p:spPr>
            <a:xfrm>
              <a:off x="4153279" y="3579268"/>
              <a:ext cx="133905" cy="688802"/>
            </a:xfrm>
            <a:custGeom>
              <a:avLst/>
              <a:gdLst/>
              <a:ahLst/>
              <a:cxnLst/>
              <a:rect l="l" t="t" r="r" b="b"/>
              <a:pathLst>
                <a:path w="1348" h="7160" extrusionOk="0">
                  <a:moveTo>
                    <a:pt x="925" y="0"/>
                  </a:moveTo>
                  <a:cubicBezTo>
                    <a:pt x="916" y="0"/>
                    <a:pt x="849" y="84"/>
                    <a:pt x="742" y="240"/>
                  </a:cubicBezTo>
                  <a:cubicBezTo>
                    <a:pt x="634" y="400"/>
                    <a:pt x="478" y="634"/>
                    <a:pt x="325" y="948"/>
                  </a:cubicBezTo>
                  <a:cubicBezTo>
                    <a:pt x="173" y="1260"/>
                    <a:pt x="17" y="1660"/>
                    <a:pt x="7" y="2131"/>
                  </a:cubicBezTo>
                  <a:cubicBezTo>
                    <a:pt x="1" y="2366"/>
                    <a:pt x="41" y="2614"/>
                    <a:pt x="126" y="2854"/>
                  </a:cubicBezTo>
                  <a:cubicBezTo>
                    <a:pt x="210" y="3095"/>
                    <a:pt x="333" y="3326"/>
                    <a:pt x="466" y="3555"/>
                  </a:cubicBezTo>
                  <a:cubicBezTo>
                    <a:pt x="598" y="3785"/>
                    <a:pt x="733" y="4002"/>
                    <a:pt x="844" y="4221"/>
                  </a:cubicBezTo>
                  <a:cubicBezTo>
                    <a:pt x="955" y="4440"/>
                    <a:pt x="1042" y="4660"/>
                    <a:pt x="1105" y="4877"/>
                  </a:cubicBezTo>
                  <a:cubicBezTo>
                    <a:pt x="1235" y="5309"/>
                    <a:pt x="1273" y="5720"/>
                    <a:pt x="1269" y="6062"/>
                  </a:cubicBezTo>
                  <a:cubicBezTo>
                    <a:pt x="1263" y="6405"/>
                    <a:pt x="1217" y="6682"/>
                    <a:pt x="1176" y="6870"/>
                  </a:cubicBezTo>
                  <a:cubicBezTo>
                    <a:pt x="1156" y="6964"/>
                    <a:pt x="1136" y="7036"/>
                    <a:pt x="1122" y="7085"/>
                  </a:cubicBezTo>
                  <a:cubicBezTo>
                    <a:pt x="1108" y="7133"/>
                    <a:pt x="1101" y="7159"/>
                    <a:pt x="1101" y="7159"/>
                  </a:cubicBezTo>
                  <a:cubicBezTo>
                    <a:pt x="1101" y="7159"/>
                    <a:pt x="1110" y="7133"/>
                    <a:pt x="1126" y="7086"/>
                  </a:cubicBezTo>
                  <a:cubicBezTo>
                    <a:pt x="1144" y="7039"/>
                    <a:pt x="1168" y="6967"/>
                    <a:pt x="1193" y="6874"/>
                  </a:cubicBezTo>
                  <a:cubicBezTo>
                    <a:pt x="1247" y="6688"/>
                    <a:pt x="1308" y="6412"/>
                    <a:pt x="1329" y="6064"/>
                  </a:cubicBezTo>
                  <a:cubicBezTo>
                    <a:pt x="1347" y="5717"/>
                    <a:pt x="1324" y="5297"/>
                    <a:pt x="1202" y="4849"/>
                  </a:cubicBezTo>
                  <a:cubicBezTo>
                    <a:pt x="1142" y="4626"/>
                    <a:pt x="1057" y="4397"/>
                    <a:pt x="946" y="4170"/>
                  </a:cubicBezTo>
                  <a:cubicBezTo>
                    <a:pt x="835" y="3944"/>
                    <a:pt x="700" y="3723"/>
                    <a:pt x="569" y="3496"/>
                  </a:cubicBezTo>
                  <a:cubicBezTo>
                    <a:pt x="437" y="3269"/>
                    <a:pt x="318" y="3043"/>
                    <a:pt x="236" y="2815"/>
                  </a:cubicBezTo>
                  <a:cubicBezTo>
                    <a:pt x="154" y="2587"/>
                    <a:pt x="114" y="2355"/>
                    <a:pt x="117" y="2133"/>
                  </a:cubicBezTo>
                  <a:cubicBezTo>
                    <a:pt x="120" y="1686"/>
                    <a:pt x="262" y="1294"/>
                    <a:pt x="402" y="984"/>
                  </a:cubicBezTo>
                  <a:cubicBezTo>
                    <a:pt x="541" y="671"/>
                    <a:pt x="686" y="432"/>
                    <a:pt x="781" y="264"/>
                  </a:cubicBezTo>
                  <a:cubicBezTo>
                    <a:pt x="879" y="98"/>
                    <a:pt x="933" y="6"/>
                    <a:pt x="925" y="1"/>
                  </a:cubicBezTo>
                  <a:cubicBezTo>
                    <a:pt x="925" y="0"/>
                    <a:pt x="925" y="0"/>
                    <a:pt x="925" y="0"/>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168;p62">
              <a:extLst>
                <a:ext uri="{FF2B5EF4-FFF2-40B4-BE49-F238E27FC236}">
                  <a16:creationId xmlns:a16="http://schemas.microsoft.com/office/drawing/2014/main" id="{C92DE21C-7010-543D-B1F7-CDC8FC95A121}"/>
                </a:ext>
              </a:extLst>
            </p:cNvPr>
            <p:cNvSpPr/>
            <p:nvPr/>
          </p:nvSpPr>
          <p:spPr>
            <a:xfrm>
              <a:off x="3252897" y="3406009"/>
              <a:ext cx="185957" cy="955184"/>
            </a:xfrm>
            <a:custGeom>
              <a:avLst/>
              <a:gdLst/>
              <a:ahLst/>
              <a:cxnLst/>
              <a:rect l="l" t="t" r="r" b="b"/>
              <a:pathLst>
                <a:path w="1872" h="9929" extrusionOk="0">
                  <a:moveTo>
                    <a:pt x="1104" y="1"/>
                  </a:moveTo>
                  <a:cubicBezTo>
                    <a:pt x="1104" y="1"/>
                    <a:pt x="1104" y="1"/>
                    <a:pt x="1104" y="1"/>
                  </a:cubicBezTo>
                  <a:cubicBezTo>
                    <a:pt x="1093" y="7"/>
                    <a:pt x="1184" y="132"/>
                    <a:pt x="1292" y="383"/>
                  </a:cubicBezTo>
                  <a:cubicBezTo>
                    <a:pt x="1400" y="632"/>
                    <a:pt x="1510" y="1019"/>
                    <a:pt x="1514" y="1508"/>
                  </a:cubicBezTo>
                  <a:cubicBezTo>
                    <a:pt x="1517" y="1752"/>
                    <a:pt x="1496" y="2019"/>
                    <a:pt x="1443" y="2300"/>
                  </a:cubicBezTo>
                  <a:cubicBezTo>
                    <a:pt x="1390" y="2582"/>
                    <a:pt x="1306" y="2878"/>
                    <a:pt x="1200" y="3185"/>
                  </a:cubicBezTo>
                  <a:cubicBezTo>
                    <a:pt x="989" y="3798"/>
                    <a:pt x="676" y="4442"/>
                    <a:pt x="416" y="5153"/>
                  </a:cubicBezTo>
                  <a:cubicBezTo>
                    <a:pt x="155" y="5861"/>
                    <a:pt x="1" y="6588"/>
                    <a:pt x="66" y="7251"/>
                  </a:cubicBezTo>
                  <a:cubicBezTo>
                    <a:pt x="127" y="7914"/>
                    <a:pt x="400" y="8467"/>
                    <a:pt x="686" y="8869"/>
                  </a:cubicBezTo>
                  <a:cubicBezTo>
                    <a:pt x="977" y="9274"/>
                    <a:pt x="1290" y="9534"/>
                    <a:pt x="1510" y="9698"/>
                  </a:cubicBezTo>
                  <a:cubicBezTo>
                    <a:pt x="1624" y="9778"/>
                    <a:pt x="1713" y="9837"/>
                    <a:pt x="1776" y="9872"/>
                  </a:cubicBezTo>
                  <a:cubicBezTo>
                    <a:pt x="1838" y="9909"/>
                    <a:pt x="1871" y="9929"/>
                    <a:pt x="1871" y="9929"/>
                  </a:cubicBezTo>
                  <a:cubicBezTo>
                    <a:pt x="1871" y="9929"/>
                    <a:pt x="1839" y="9907"/>
                    <a:pt x="1779" y="9868"/>
                  </a:cubicBezTo>
                  <a:cubicBezTo>
                    <a:pt x="1717" y="9830"/>
                    <a:pt x="1631" y="9766"/>
                    <a:pt x="1522" y="9683"/>
                  </a:cubicBezTo>
                  <a:cubicBezTo>
                    <a:pt x="1309" y="9511"/>
                    <a:pt x="1008" y="9242"/>
                    <a:pt x="736" y="8835"/>
                  </a:cubicBezTo>
                  <a:cubicBezTo>
                    <a:pt x="465" y="8431"/>
                    <a:pt x="215" y="7885"/>
                    <a:pt x="167" y="7242"/>
                  </a:cubicBezTo>
                  <a:cubicBezTo>
                    <a:pt x="114" y="6599"/>
                    <a:pt x="271" y="5894"/>
                    <a:pt x="528" y="5194"/>
                  </a:cubicBezTo>
                  <a:cubicBezTo>
                    <a:pt x="785" y="4492"/>
                    <a:pt x="1097" y="3843"/>
                    <a:pt x="1304" y="3220"/>
                  </a:cubicBezTo>
                  <a:cubicBezTo>
                    <a:pt x="1409" y="2910"/>
                    <a:pt x="1490" y="2607"/>
                    <a:pt x="1540" y="2318"/>
                  </a:cubicBezTo>
                  <a:cubicBezTo>
                    <a:pt x="1590" y="2029"/>
                    <a:pt x="1606" y="1755"/>
                    <a:pt x="1599" y="1506"/>
                  </a:cubicBezTo>
                  <a:cubicBezTo>
                    <a:pt x="1583" y="1006"/>
                    <a:pt x="1457" y="612"/>
                    <a:pt x="1335" y="364"/>
                  </a:cubicBezTo>
                  <a:cubicBezTo>
                    <a:pt x="1275" y="238"/>
                    <a:pt x="1216" y="147"/>
                    <a:pt x="1173" y="88"/>
                  </a:cubicBezTo>
                  <a:cubicBezTo>
                    <a:pt x="1132" y="31"/>
                    <a:pt x="1108" y="1"/>
                    <a:pt x="1104" y="1"/>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69;p62">
              <a:extLst>
                <a:ext uri="{FF2B5EF4-FFF2-40B4-BE49-F238E27FC236}">
                  <a16:creationId xmlns:a16="http://schemas.microsoft.com/office/drawing/2014/main" id="{8D902871-2B94-3687-B207-FFAD235A3875}"/>
                </a:ext>
              </a:extLst>
            </p:cNvPr>
            <p:cNvSpPr/>
            <p:nvPr/>
          </p:nvSpPr>
          <p:spPr>
            <a:xfrm>
              <a:off x="3463390" y="3443143"/>
              <a:ext cx="115428" cy="901023"/>
            </a:xfrm>
            <a:custGeom>
              <a:avLst/>
              <a:gdLst/>
              <a:ahLst/>
              <a:cxnLst/>
              <a:rect l="l" t="t" r="r" b="b"/>
              <a:pathLst>
                <a:path w="1162" h="9366" extrusionOk="0">
                  <a:moveTo>
                    <a:pt x="426" y="0"/>
                  </a:moveTo>
                  <a:cubicBezTo>
                    <a:pt x="426" y="0"/>
                    <a:pt x="425" y="0"/>
                    <a:pt x="425" y="0"/>
                  </a:cubicBezTo>
                  <a:cubicBezTo>
                    <a:pt x="422" y="3"/>
                    <a:pt x="439" y="33"/>
                    <a:pt x="475" y="88"/>
                  </a:cubicBezTo>
                  <a:cubicBezTo>
                    <a:pt x="513" y="141"/>
                    <a:pt x="561" y="224"/>
                    <a:pt x="622" y="332"/>
                  </a:cubicBezTo>
                  <a:cubicBezTo>
                    <a:pt x="740" y="549"/>
                    <a:pt x="867" y="889"/>
                    <a:pt x="922" y="1327"/>
                  </a:cubicBezTo>
                  <a:cubicBezTo>
                    <a:pt x="976" y="1765"/>
                    <a:pt x="952" y="2297"/>
                    <a:pt x="835" y="2870"/>
                  </a:cubicBezTo>
                  <a:cubicBezTo>
                    <a:pt x="719" y="3445"/>
                    <a:pt x="507" y="4059"/>
                    <a:pt x="318" y="4715"/>
                  </a:cubicBezTo>
                  <a:cubicBezTo>
                    <a:pt x="128" y="5370"/>
                    <a:pt x="1" y="6022"/>
                    <a:pt x="23" y="6622"/>
                  </a:cubicBezTo>
                  <a:cubicBezTo>
                    <a:pt x="45" y="7220"/>
                    <a:pt x="192" y="7747"/>
                    <a:pt x="371" y="8158"/>
                  </a:cubicBezTo>
                  <a:cubicBezTo>
                    <a:pt x="551" y="8570"/>
                    <a:pt x="755" y="8874"/>
                    <a:pt x="909" y="9071"/>
                  </a:cubicBezTo>
                  <a:cubicBezTo>
                    <a:pt x="987" y="9169"/>
                    <a:pt x="1049" y="9243"/>
                    <a:pt x="1094" y="9291"/>
                  </a:cubicBezTo>
                  <a:cubicBezTo>
                    <a:pt x="1137" y="9339"/>
                    <a:pt x="1161" y="9365"/>
                    <a:pt x="1161" y="9365"/>
                  </a:cubicBezTo>
                  <a:cubicBezTo>
                    <a:pt x="1161" y="9365"/>
                    <a:pt x="1139" y="9338"/>
                    <a:pt x="1098" y="9288"/>
                  </a:cubicBezTo>
                  <a:cubicBezTo>
                    <a:pt x="1056" y="9238"/>
                    <a:pt x="997" y="9160"/>
                    <a:pt x="924" y="9060"/>
                  </a:cubicBezTo>
                  <a:cubicBezTo>
                    <a:pt x="780" y="8857"/>
                    <a:pt x="589" y="8547"/>
                    <a:pt x="426" y="8135"/>
                  </a:cubicBezTo>
                  <a:cubicBezTo>
                    <a:pt x="263" y="7723"/>
                    <a:pt x="134" y="7204"/>
                    <a:pt x="124" y="6619"/>
                  </a:cubicBezTo>
                  <a:cubicBezTo>
                    <a:pt x="114" y="6034"/>
                    <a:pt x="244" y="5399"/>
                    <a:pt x="433" y="4747"/>
                  </a:cubicBezTo>
                  <a:cubicBezTo>
                    <a:pt x="620" y="4095"/>
                    <a:pt x="830" y="3478"/>
                    <a:pt x="943" y="2892"/>
                  </a:cubicBezTo>
                  <a:cubicBezTo>
                    <a:pt x="1056" y="2307"/>
                    <a:pt x="1071" y="1763"/>
                    <a:pt x="1006" y="1316"/>
                  </a:cubicBezTo>
                  <a:cubicBezTo>
                    <a:pt x="939" y="868"/>
                    <a:pt x="795" y="524"/>
                    <a:pt x="662" y="309"/>
                  </a:cubicBezTo>
                  <a:cubicBezTo>
                    <a:pt x="595" y="203"/>
                    <a:pt x="539" y="122"/>
                    <a:pt x="494" y="74"/>
                  </a:cubicBezTo>
                  <a:cubicBezTo>
                    <a:pt x="453" y="25"/>
                    <a:pt x="430" y="0"/>
                    <a:pt x="426" y="0"/>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170;p62">
              <a:extLst>
                <a:ext uri="{FF2B5EF4-FFF2-40B4-BE49-F238E27FC236}">
                  <a16:creationId xmlns:a16="http://schemas.microsoft.com/office/drawing/2014/main" id="{4FB8538A-7645-FEC4-F801-D288163AFD02}"/>
                </a:ext>
              </a:extLst>
            </p:cNvPr>
            <p:cNvSpPr/>
            <p:nvPr/>
          </p:nvSpPr>
          <p:spPr>
            <a:xfrm>
              <a:off x="3669115" y="3551081"/>
              <a:ext cx="79667" cy="731804"/>
            </a:xfrm>
            <a:custGeom>
              <a:avLst/>
              <a:gdLst/>
              <a:ahLst/>
              <a:cxnLst/>
              <a:rect l="l" t="t" r="r" b="b"/>
              <a:pathLst>
                <a:path w="802" h="7607" extrusionOk="0">
                  <a:moveTo>
                    <a:pt x="111" y="0"/>
                  </a:moveTo>
                  <a:cubicBezTo>
                    <a:pt x="111" y="0"/>
                    <a:pt x="111" y="0"/>
                    <a:pt x="111" y="0"/>
                  </a:cubicBezTo>
                  <a:cubicBezTo>
                    <a:pt x="88" y="7"/>
                    <a:pt x="262" y="421"/>
                    <a:pt x="329" y="1131"/>
                  </a:cubicBezTo>
                  <a:cubicBezTo>
                    <a:pt x="361" y="1485"/>
                    <a:pt x="367" y="1910"/>
                    <a:pt x="332" y="2379"/>
                  </a:cubicBezTo>
                  <a:cubicBezTo>
                    <a:pt x="300" y="2850"/>
                    <a:pt x="230" y="3364"/>
                    <a:pt x="156" y="3907"/>
                  </a:cubicBezTo>
                  <a:cubicBezTo>
                    <a:pt x="84" y="4448"/>
                    <a:pt x="25" y="4968"/>
                    <a:pt x="12" y="5445"/>
                  </a:cubicBezTo>
                  <a:cubicBezTo>
                    <a:pt x="0" y="5919"/>
                    <a:pt x="17" y="6355"/>
                    <a:pt x="118" y="6705"/>
                  </a:cubicBezTo>
                  <a:cubicBezTo>
                    <a:pt x="211" y="7057"/>
                    <a:pt x="384" y="7310"/>
                    <a:pt x="538" y="7441"/>
                  </a:cubicBezTo>
                  <a:cubicBezTo>
                    <a:pt x="615" y="7507"/>
                    <a:pt x="682" y="7548"/>
                    <a:pt x="729" y="7571"/>
                  </a:cubicBezTo>
                  <a:cubicBezTo>
                    <a:pt x="775" y="7594"/>
                    <a:pt x="802" y="7606"/>
                    <a:pt x="802" y="7606"/>
                  </a:cubicBezTo>
                  <a:cubicBezTo>
                    <a:pt x="802" y="7606"/>
                    <a:pt x="776" y="7592"/>
                    <a:pt x="732" y="7567"/>
                  </a:cubicBezTo>
                  <a:cubicBezTo>
                    <a:pt x="686" y="7541"/>
                    <a:pt x="623" y="7495"/>
                    <a:pt x="551" y="7427"/>
                  </a:cubicBezTo>
                  <a:cubicBezTo>
                    <a:pt x="407" y="7290"/>
                    <a:pt x="253" y="7037"/>
                    <a:pt x="176" y="6690"/>
                  </a:cubicBezTo>
                  <a:cubicBezTo>
                    <a:pt x="91" y="6346"/>
                    <a:pt x="90" y="5919"/>
                    <a:pt x="113" y="5449"/>
                  </a:cubicBezTo>
                  <a:cubicBezTo>
                    <a:pt x="136" y="4979"/>
                    <a:pt x="203" y="4464"/>
                    <a:pt x="275" y="3922"/>
                  </a:cubicBezTo>
                  <a:cubicBezTo>
                    <a:pt x="348" y="3381"/>
                    <a:pt x="416" y="2862"/>
                    <a:pt x="442" y="2386"/>
                  </a:cubicBezTo>
                  <a:cubicBezTo>
                    <a:pt x="471" y="1911"/>
                    <a:pt x="456" y="1480"/>
                    <a:pt x="413" y="1122"/>
                  </a:cubicBezTo>
                  <a:cubicBezTo>
                    <a:pt x="369" y="764"/>
                    <a:pt x="294" y="480"/>
                    <a:pt x="231" y="288"/>
                  </a:cubicBezTo>
                  <a:cubicBezTo>
                    <a:pt x="200" y="193"/>
                    <a:pt x="170" y="121"/>
                    <a:pt x="149" y="72"/>
                  </a:cubicBezTo>
                  <a:cubicBezTo>
                    <a:pt x="128" y="25"/>
                    <a:pt x="115" y="0"/>
                    <a:pt x="111" y="0"/>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71;p62">
              <a:extLst>
                <a:ext uri="{FF2B5EF4-FFF2-40B4-BE49-F238E27FC236}">
                  <a16:creationId xmlns:a16="http://schemas.microsoft.com/office/drawing/2014/main" id="{AA7E753D-A215-516E-EE71-C40788C6F565}"/>
                </a:ext>
              </a:extLst>
            </p:cNvPr>
            <p:cNvSpPr/>
            <p:nvPr/>
          </p:nvSpPr>
          <p:spPr>
            <a:xfrm>
              <a:off x="3254288" y="3277484"/>
              <a:ext cx="303571" cy="302072"/>
            </a:xfrm>
            <a:custGeom>
              <a:avLst/>
              <a:gdLst/>
              <a:ahLst/>
              <a:cxnLst/>
              <a:rect l="l" t="t" r="r" b="b"/>
              <a:pathLst>
                <a:path w="3056" h="3140" extrusionOk="0">
                  <a:moveTo>
                    <a:pt x="1047" y="0"/>
                  </a:moveTo>
                  <a:cubicBezTo>
                    <a:pt x="858" y="0"/>
                    <a:pt x="682" y="50"/>
                    <a:pt x="533" y="155"/>
                  </a:cubicBezTo>
                  <a:cubicBezTo>
                    <a:pt x="1" y="530"/>
                    <a:pt x="14" y="1466"/>
                    <a:pt x="564" y="2248"/>
                  </a:cubicBezTo>
                  <a:cubicBezTo>
                    <a:pt x="959" y="2811"/>
                    <a:pt x="1525" y="3140"/>
                    <a:pt x="2010" y="3140"/>
                  </a:cubicBezTo>
                  <a:cubicBezTo>
                    <a:pt x="2198" y="3140"/>
                    <a:pt x="2374" y="3090"/>
                    <a:pt x="2523" y="2986"/>
                  </a:cubicBezTo>
                  <a:cubicBezTo>
                    <a:pt x="3056" y="2611"/>
                    <a:pt x="3042" y="1673"/>
                    <a:pt x="2493" y="892"/>
                  </a:cubicBezTo>
                  <a:cubicBezTo>
                    <a:pt x="2097" y="329"/>
                    <a:pt x="1531" y="0"/>
                    <a:pt x="1047" y="0"/>
                  </a:cubicBezTo>
                  <a:close/>
                </a:path>
              </a:pathLst>
            </a:custGeom>
            <a:solidFill>
              <a:schemeClr val="tx1">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172;p62">
              <a:extLst>
                <a:ext uri="{FF2B5EF4-FFF2-40B4-BE49-F238E27FC236}">
                  <a16:creationId xmlns:a16="http://schemas.microsoft.com/office/drawing/2014/main" id="{B4267CA1-385D-7AF1-E4F5-1A16A475C1C7}"/>
                </a:ext>
              </a:extLst>
            </p:cNvPr>
            <p:cNvSpPr/>
            <p:nvPr/>
          </p:nvSpPr>
          <p:spPr>
            <a:xfrm>
              <a:off x="4313905" y="3277484"/>
              <a:ext cx="303670" cy="302072"/>
            </a:xfrm>
            <a:custGeom>
              <a:avLst/>
              <a:gdLst/>
              <a:ahLst/>
              <a:cxnLst/>
              <a:rect l="l" t="t" r="r" b="b"/>
              <a:pathLst>
                <a:path w="3057" h="3140" extrusionOk="0">
                  <a:moveTo>
                    <a:pt x="2011" y="0"/>
                  </a:moveTo>
                  <a:cubicBezTo>
                    <a:pt x="1526" y="0"/>
                    <a:pt x="960" y="329"/>
                    <a:pt x="565" y="892"/>
                  </a:cubicBezTo>
                  <a:cubicBezTo>
                    <a:pt x="15" y="1673"/>
                    <a:pt x="1" y="2611"/>
                    <a:pt x="533" y="2986"/>
                  </a:cubicBezTo>
                  <a:cubicBezTo>
                    <a:pt x="682" y="3090"/>
                    <a:pt x="858" y="3140"/>
                    <a:pt x="1047" y="3140"/>
                  </a:cubicBezTo>
                  <a:cubicBezTo>
                    <a:pt x="1531" y="3140"/>
                    <a:pt x="2097" y="2811"/>
                    <a:pt x="2494" y="2248"/>
                  </a:cubicBezTo>
                  <a:cubicBezTo>
                    <a:pt x="3043" y="1466"/>
                    <a:pt x="3057" y="530"/>
                    <a:pt x="2524" y="155"/>
                  </a:cubicBezTo>
                  <a:cubicBezTo>
                    <a:pt x="2375" y="50"/>
                    <a:pt x="2199" y="0"/>
                    <a:pt x="2011" y="0"/>
                  </a:cubicBezTo>
                  <a:close/>
                </a:path>
              </a:pathLst>
            </a:custGeom>
            <a:solidFill>
              <a:schemeClr val="tx1">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173;p62">
              <a:extLst>
                <a:ext uri="{FF2B5EF4-FFF2-40B4-BE49-F238E27FC236}">
                  <a16:creationId xmlns:a16="http://schemas.microsoft.com/office/drawing/2014/main" id="{847150DB-DDCC-3920-3998-1E038215246D}"/>
                </a:ext>
              </a:extLst>
            </p:cNvPr>
            <p:cNvSpPr/>
            <p:nvPr/>
          </p:nvSpPr>
          <p:spPr>
            <a:xfrm>
              <a:off x="4403009" y="3354349"/>
              <a:ext cx="182083" cy="204043"/>
            </a:xfrm>
            <a:custGeom>
              <a:avLst/>
              <a:gdLst/>
              <a:ahLst/>
              <a:cxnLst/>
              <a:rect l="l" t="t" r="r" b="b"/>
              <a:pathLst>
                <a:path w="1833" h="2121" extrusionOk="0">
                  <a:moveTo>
                    <a:pt x="1553" y="1"/>
                  </a:moveTo>
                  <a:cubicBezTo>
                    <a:pt x="1518" y="1"/>
                    <a:pt x="1481" y="8"/>
                    <a:pt x="1447" y="18"/>
                  </a:cubicBezTo>
                  <a:cubicBezTo>
                    <a:pt x="1278" y="66"/>
                    <a:pt x="1132" y="173"/>
                    <a:pt x="991" y="279"/>
                  </a:cubicBezTo>
                  <a:cubicBezTo>
                    <a:pt x="879" y="362"/>
                    <a:pt x="766" y="446"/>
                    <a:pt x="675" y="553"/>
                  </a:cubicBezTo>
                  <a:cubicBezTo>
                    <a:pt x="596" y="646"/>
                    <a:pt x="537" y="756"/>
                    <a:pt x="479" y="865"/>
                  </a:cubicBezTo>
                  <a:cubicBezTo>
                    <a:pt x="292" y="1224"/>
                    <a:pt x="131" y="1597"/>
                    <a:pt x="1" y="1981"/>
                  </a:cubicBezTo>
                  <a:lnTo>
                    <a:pt x="70" y="2066"/>
                  </a:lnTo>
                  <a:cubicBezTo>
                    <a:pt x="142" y="2104"/>
                    <a:pt x="213" y="2120"/>
                    <a:pt x="283" y="2120"/>
                  </a:cubicBezTo>
                  <a:cubicBezTo>
                    <a:pt x="494" y="2120"/>
                    <a:pt x="692" y="1973"/>
                    <a:pt x="861" y="1849"/>
                  </a:cubicBezTo>
                  <a:cubicBezTo>
                    <a:pt x="1129" y="1651"/>
                    <a:pt x="1425" y="1389"/>
                    <a:pt x="1573" y="1087"/>
                  </a:cubicBezTo>
                  <a:cubicBezTo>
                    <a:pt x="1709" y="809"/>
                    <a:pt x="1832" y="526"/>
                    <a:pt x="1760" y="209"/>
                  </a:cubicBezTo>
                  <a:cubicBezTo>
                    <a:pt x="1744" y="137"/>
                    <a:pt x="1714" y="61"/>
                    <a:pt x="1650" y="25"/>
                  </a:cubicBezTo>
                  <a:cubicBezTo>
                    <a:pt x="1620" y="8"/>
                    <a:pt x="1587" y="1"/>
                    <a:pt x="1553" y="1"/>
                  </a:cubicBezTo>
                  <a:close/>
                </a:path>
              </a:pathLst>
            </a:custGeom>
            <a:solidFill>
              <a:srgbClr val="EC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174;p62">
              <a:extLst>
                <a:ext uri="{FF2B5EF4-FFF2-40B4-BE49-F238E27FC236}">
                  <a16:creationId xmlns:a16="http://schemas.microsoft.com/office/drawing/2014/main" id="{A9386DD9-32C9-FC17-8F9D-BE5AD13E79C0}"/>
                </a:ext>
              </a:extLst>
            </p:cNvPr>
            <p:cNvSpPr/>
            <p:nvPr/>
          </p:nvSpPr>
          <p:spPr>
            <a:xfrm>
              <a:off x="3289254" y="3354349"/>
              <a:ext cx="182083" cy="204043"/>
            </a:xfrm>
            <a:custGeom>
              <a:avLst/>
              <a:gdLst/>
              <a:ahLst/>
              <a:cxnLst/>
              <a:rect l="l" t="t" r="r" b="b"/>
              <a:pathLst>
                <a:path w="1833" h="2121" extrusionOk="0">
                  <a:moveTo>
                    <a:pt x="280" y="1"/>
                  </a:moveTo>
                  <a:cubicBezTo>
                    <a:pt x="245" y="1"/>
                    <a:pt x="212" y="8"/>
                    <a:pt x="182" y="25"/>
                  </a:cubicBezTo>
                  <a:cubicBezTo>
                    <a:pt x="118" y="61"/>
                    <a:pt x="89" y="137"/>
                    <a:pt x="72" y="209"/>
                  </a:cubicBezTo>
                  <a:cubicBezTo>
                    <a:pt x="1" y="526"/>
                    <a:pt x="124" y="809"/>
                    <a:pt x="259" y="1087"/>
                  </a:cubicBezTo>
                  <a:cubicBezTo>
                    <a:pt x="408" y="1389"/>
                    <a:pt x="703" y="1651"/>
                    <a:pt x="971" y="1849"/>
                  </a:cubicBezTo>
                  <a:cubicBezTo>
                    <a:pt x="1140" y="1973"/>
                    <a:pt x="1338" y="2120"/>
                    <a:pt x="1549" y="2120"/>
                  </a:cubicBezTo>
                  <a:cubicBezTo>
                    <a:pt x="1619" y="2120"/>
                    <a:pt x="1690" y="2104"/>
                    <a:pt x="1762" y="2066"/>
                  </a:cubicBezTo>
                  <a:lnTo>
                    <a:pt x="1832" y="1981"/>
                  </a:lnTo>
                  <a:cubicBezTo>
                    <a:pt x="1701" y="1597"/>
                    <a:pt x="1540" y="1224"/>
                    <a:pt x="1353" y="865"/>
                  </a:cubicBezTo>
                  <a:cubicBezTo>
                    <a:pt x="1296" y="756"/>
                    <a:pt x="1236" y="646"/>
                    <a:pt x="1157" y="553"/>
                  </a:cubicBezTo>
                  <a:cubicBezTo>
                    <a:pt x="1067" y="446"/>
                    <a:pt x="953" y="362"/>
                    <a:pt x="841" y="279"/>
                  </a:cubicBezTo>
                  <a:cubicBezTo>
                    <a:pt x="700" y="173"/>
                    <a:pt x="555" y="66"/>
                    <a:pt x="385" y="18"/>
                  </a:cubicBezTo>
                  <a:cubicBezTo>
                    <a:pt x="351" y="8"/>
                    <a:pt x="315" y="1"/>
                    <a:pt x="280" y="1"/>
                  </a:cubicBezTo>
                  <a:close/>
                </a:path>
              </a:pathLst>
            </a:custGeom>
            <a:solidFill>
              <a:srgbClr val="EC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175;p62">
              <a:extLst>
                <a:ext uri="{FF2B5EF4-FFF2-40B4-BE49-F238E27FC236}">
                  <a16:creationId xmlns:a16="http://schemas.microsoft.com/office/drawing/2014/main" id="{20CE8677-D9F7-9140-5017-3F095B037CEB}"/>
                </a:ext>
              </a:extLst>
            </p:cNvPr>
            <p:cNvSpPr/>
            <p:nvPr/>
          </p:nvSpPr>
          <p:spPr>
            <a:xfrm>
              <a:off x="3312102" y="3351366"/>
              <a:ext cx="155659" cy="193846"/>
            </a:xfrm>
            <a:custGeom>
              <a:avLst/>
              <a:gdLst/>
              <a:ahLst/>
              <a:cxnLst/>
              <a:rect l="l" t="t" r="r" b="b"/>
              <a:pathLst>
                <a:path w="1567" h="2015" extrusionOk="0">
                  <a:moveTo>
                    <a:pt x="89" y="0"/>
                  </a:moveTo>
                  <a:cubicBezTo>
                    <a:pt x="31" y="0"/>
                    <a:pt x="0" y="12"/>
                    <a:pt x="1" y="20"/>
                  </a:cubicBezTo>
                  <a:cubicBezTo>
                    <a:pt x="2" y="39"/>
                    <a:pt x="151" y="42"/>
                    <a:pt x="351" y="172"/>
                  </a:cubicBezTo>
                  <a:cubicBezTo>
                    <a:pt x="554" y="292"/>
                    <a:pt x="804" y="512"/>
                    <a:pt x="1003" y="814"/>
                  </a:cubicBezTo>
                  <a:cubicBezTo>
                    <a:pt x="1025" y="847"/>
                    <a:pt x="1045" y="881"/>
                    <a:pt x="1065" y="914"/>
                  </a:cubicBezTo>
                  <a:cubicBezTo>
                    <a:pt x="987" y="881"/>
                    <a:pt x="889" y="853"/>
                    <a:pt x="779" y="848"/>
                  </a:cubicBezTo>
                  <a:cubicBezTo>
                    <a:pt x="766" y="847"/>
                    <a:pt x="752" y="847"/>
                    <a:pt x="739" y="847"/>
                  </a:cubicBezTo>
                  <a:cubicBezTo>
                    <a:pt x="450" y="847"/>
                    <a:pt x="250" y="980"/>
                    <a:pt x="268" y="1009"/>
                  </a:cubicBezTo>
                  <a:cubicBezTo>
                    <a:pt x="272" y="1017"/>
                    <a:pt x="283" y="1019"/>
                    <a:pt x="302" y="1019"/>
                  </a:cubicBezTo>
                  <a:cubicBezTo>
                    <a:pt x="367" y="1019"/>
                    <a:pt x="520" y="983"/>
                    <a:pt x="707" y="983"/>
                  </a:cubicBezTo>
                  <a:cubicBezTo>
                    <a:pt x="729" y="983"/>
                    <a:pt x="751" y="984"/>
                    <a:pt x="774" y="985"/>
                  </a:cubicBezTo>
                  <a:cubicBezTo>
                    <a:pt x="908" y="991"/>
                    <a:pt x="1032" y="1004"/>
                    <a:pt x="1124" y="1020"/>
                  </a:cubicBezTo>
                  <a:cubicBezTo>
                    <a:pt x="1127" y="1021"/>
                    <a:pt x="1128" y="1021"/>
                    <a:pt x="1130" y="1021"/>
                  </a:cubicBezTo>
                  <a:cubicBezTo>
                    <a:pt x="1262" y="1251"/>
                    <a:pt x="1355" y="1474"/>
                    <a:pt x="1425" y="1647"/>
                  </a:cubicBezTo>
                  <a:cubicBezTo>
                    <a:pt x="1497" y="1833"/>
                    <a:pt x="1567" y="2014"/>
                    <a:pt x="1567" y="2014"/>
                  </a:cubicBezTo>
                  <a:cubicBezTo>
                    <a:pt x="1567" y="2014"/>
                    <a:pt x="1548" y="1864"/>
                    <a:pt x="1491" y="1626"/>
                  </a:cubicBezTo>
                  <a:cubicBezTo>
                    <a:pt x="1432" y="1388"/>
                    <a:pt x="1331" y="1056"/>
                    <a:pt x="1117" y="737"/>
                  </a:cubicBezTo>
                  <a:cubicBezTo>
                    <a:pt x="906" y="417"/>
                    <a:pt x="625" y="192"/>
                    <a:pt x="398" y="87"/>
                  </a:cubicBezTo>
                  <a:cubicBezTo>
                    <a:pt x="285" y="31"/>
                    <a:pt x="183" y="4"/>
                    <a:pt x="111" y="1"/>
                  </a:cubicBezTo>
                  <a:cubicBezTo>
                    <a:pt x="103" y="0"/>
                    <a:pt x="96" y="0"/>
                    <a:pt x="89" y="0"/>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176;p62">
              <a:extLst>
                <a:ext uri="{FF2B5EF4-FFF2-40B4-BE49-F238E27FC236}">
                  <a16:creationId xmlns:a16="http://schemas.microsoft.com/office/drawing/2014/main" id="{DDC72EA9-3709-9ECA-1208-E1D6EB2F6050}"/>
                </a:ext>
              </a:extLst>
            </p:cNvPr>
            <p:cNvSpPr/>
            <p:nvPr/>
          </p:nvSpPr>
          <p:spPr>
            <a:xfrm>
              <a:off x="4404003" y="3351366"/>
              <a:ext cx="155759" cy="193846"/>
            </a:xfrm>
            <a:custGeom>
              <a:avLst/>
              <a:gdLst/>
              <a:ahLst/>
              <a:cxnLst/>
              <a:rect l="l" t="t" r="r" b="b"/>
              <a:pathLst>
                <a:path w="1568" h="2015" extrusionOk="0">
                  <a:moveTo>
                    <a:pt x="1479" y="0"/>
                  </a:moveTo>
                  <a:cubicBezTo>
                    <a:pt x="1472" y="0"/>
                    <a:pt x="1465" y="0"/>
                    <a:pt x="1457" y="1"/>
                  </a:cubicBezTo>
                  <a:cubicBezTo>
                    <a:pt x="1386" y="4"/>
                    <a:pt x="1283" y="31"/>
                    <a:pt x="1170" y="87"/>
                  </a:cubicBezTo>
                  <a:cubicBezTo>
                    <a:pt x="942" y="192"/>
                    <a:pt x="662" y="417"/>
                    <a:pt x="451" y="737"/>
                  </a:cubicBezTo>
                  <a:cubicBezTo>
                    <a:pt x="238" y="1056"/>
                    <a:pt x="135" y="1388"/>
                    <a:pt x="77" y="1626"/>
                  </a:cubicBezTo>
                  <a:cubicBezTo>
                    <a:pt x="19" y="1864"/>
                    <a:pt x="1" y="2014"/>
                    <a:pt x="1" y="2014"/>
                  </a:cubicBezTo>
                  <a:cubicBezTo>
                    <a:pt x="1" y="2014"/>
                    <a:pt x="71" y="1833"/>
                    <a:pt x="142" y="1647"/>
                  </a:cubicBezTo>
                  <a:cubicBezTo>
                    <a:pt x="212" y="1474"/>
                    <a:pt x="307" y="1251"/>
                    <a:pt x="438" y="1021"/>
                  </a:cubicBezTo>
                  <a:cubicBezTo>
                    <a:pt x="439" y="1021"/>
                    <a:pt x="441" y="1021"/>
                    <a:pt x="444" y="1020"/>
                  </a:cubicBezTo>
                  <a:cubicBezTo>
                    <a:pt x="535" y="1004"/>
                    <a:pt x="659" y="991"/>
                    <a:pt x="795" y="985"/>
                  </a:cubicBezTo>
                  <a:cubicBezTo>
                    <a:pt x="817" y="984"/>
                    <a:pt x="839" y="983"/>
                    <a:pt x="861" y="983"/>
                  </a:cubicBezTo>
                  <a:cubicBezTo>
                    <a:pt x="1048" y="983"/>
                    <a:pt x="1201" y="1019"/>
                    <a:pt x="1266" y="1019"/>
                  </a:cubicBezTo>
                  <a:cubicBezTo>
                    <a:pt x="1285" y="1019"/>
                    <a:pt x="1296" y="1017"/>
                    <a:pt x="1299" y="1009"/>
                  </a:cubicBezTo>
                  <a:cubicBezTo>
                    <a:pt x="1319" y="980"/>
                    <a:pt x="1118" y="847"/>
                    <a:pt x="828" y="847"/>
                  </a:cubicBezTo>
                  <a:cubicBezTo>
                    <a:pt x="815" y="847"/>
                    <a:pt x="802" y="847"/>
                    <a:pt x="789" y="848"/>
                  </a:cubicBezTo>
                  <a:cubicBezTo>
                    <a:pt x="679" y="853"/>
                    <a:pt x="581" y="881"/>
                    <a:pt x="503" y="914"/>
                  </a:cubicBezTo>
                  <a:cubicBezTo>
                    <a:pt x="524" y="881"/>
                    <a:pt x="542" y="847"/>
                    <a:pt x="565" y="814"/>
                  </a:cubicBezTo>
                  <a:cubicBezTo>
                    <a:pt x="765" y="512"/>
                    <a:pt x="1014" y="292"/>
                    <a:pt x="1216" y="172"/>
                  </a:cubicBezTo>
                  <a:cubicBezTo>
                    <a:pt x="1416" y="42"/>
                    <a:pt x="1566" y="39"/>
                    <a:pt x="1567" y="20"/>
                  </a:cubicBezTo>
                  <a:cubicBezTo>
                    <a:pt x="1567" y="12"/>
                    <a:pt x="1537" y="0"/>
                    <a:pt x="1479" y="0"/>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177;p62">
              <a:extLst>
                <a:ext uri="{FF2B5EF4-FFF2-40B4-BE49-F238E27FC236}">
                  <a16:creationId xmlns:a16="http://schemas.microsoft.com/office/drawing/2014/main" id="{2476E84C-E757-67C3-0327-185A91E6CC26}"/>
                </a:ext>
              </a:extLst>
            </p:cNvPr>
            <p:cNvSpPr/>
            <p:nvPr/>
          </p:nvSpPr>
          <p:spPr>
            <a:xfrm>
              <a:off x="3181574" y="3806014"/>
              <a:ext cx="1542390" cy="892461"/>
            </a:xfrm>
            <a:custGeom>
              <a:avLst/>
              <a:gdLst/>
              <a:ahLst/>
              <a:cxnLst/>
              <a:rect l="l" t="t" r="r" b="b"/>
              <a:pathLst>
                <a:path w="15527" h="9277" extrusionOk="0">
                  <a:moveTo>
                    <a:pt x="6616" y="0"/>
                  </a:moveTo>
                  <a:lnTo>
                    <a:pt x="6616" y="2071"/>
                  </a:lnTo>
                  <a:cubicBezTo>
                    <a:pt x="6616" y="2438"/>
                    <a:pt x="6478" y="2792"/>
                    <a:pt x="6226" y="3058"/>
                  </a:cubicBezTo>
                  <a:cubicBezTo>
                    <a:pt x="5877" y="3425"/>
                    <a:pt x="5259" y="3909"/>
                    <a:pt x="4227" y="4250"/>
                  </a:cubicBezTo>
                  <a:cubicBezTo>
                    <a:pt x="2344" y="4871"/>
                    <a:pt x="378" y="5724"/>
                    <a:pt x="0" y="7816"/>
                  </a:cubicBezTo>
                  <a:cubicBezTo>
                    <a:pt x="349" y="8126"/>
                    <a:pt x="1343" y="8479"/>
                    <a:pt x="2714" y="8760"/>
                  </a:cubicBezTo>
                  <a:cubicBezTo>
                    <a:pt x="3611" y="8957"/>
                    <a:pt x="4540" y="9085"/>
                    <a:pt x="5471" y="9159"/>
                  </a:cubicBezTo>
                  <a:cubicBezTo>
                    <a:pt x="6286" y="9234"/>
                    <a:pt x="7149" y="9277"/>
                    <a:pt x="8033" y="9277"/>
                  </a:cubicBezTo>
                  <a:cubicBezTo>
                    <a:pt x="10255" y="9277"/>
                    <a:pt x="12606" y="9004"/>
                    <a:pt x="14637" y="8264"/>
                  </a:cubicBezTo>
                  <a:cubicBezTo>
                    <a:pt x="15057" y="8114"/>
                    <a:pt x="15364" y="7961"/>
                    <a:pt x="15526" y="7816"/>
                  </a:cubicBezTo>
                  <a:cubicBezTo>
                    <a:pt x="15149" y="5724"/>
                    <a:pt x="13183" y="4871"/>
                    <a:pt x="11300" y="4250"/>
                  </a:cubicBezTo>
                  <a:cubicBezTo>
                    <a:pt x="10267" y="3909"/>
                    <a:pt x="9649" y="3425"/>
                    <a:pt x="9301" y="3058"/>
                  </a:cubicBezTo>
                  <a:cubicBezTo>
                    <a:pt x="9048" y="2792"/>
                    <a:pt x="8911" y="2438"/>
                    <a:pt x="8911" y="2071"/>
                  </a:cubicBezTo>
                  <a:lnTo>
                    <a:pt x="8911" y="0"/>
                  </a:lnTo>
                  <a:close/>
                </a:path>
              </a:pathLst>
            </a:custGeom>
            <a:solidFill>
              <a:srgbClr val="EC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3178;p62">
              <a:extLst>
                <a:ext uri="{FF2B5EF4-FFF2-40B4-BE49-F238E27FC236}">
                  <a16:creationId xmlns:a16="http://schemas.microsoft.com/office/drawing/2014/main" id="{AC9B04AF-3C26-1163-0F6F-61981D6446BC}"/>
                </a:ext>
              </a:extLst>
            </p:cNvPr>
            <p:cNvSpPr/>
            <p:nvPr/>
          </p:nvSpPr>
          <p:spPr>
            <a:xfrm>
              <a:off x="4507213" y="4295583"/>
              <a:ext cx="18874" cy="10390"/>
            </a:xfrm>
            <a:custGeom>
              <a:avLst/>
              <a:gdLst/>
              <a:ahLst/>
              <a:cxnLst/>
              <a:rect l="l" t="t" r="r" b="b"/>
              <a:pathLst>
                <a:path w="190" h="108" extrusionOk="0">
                  <a:moveTo>
                    <a:pt x="0" y="1"/>
                  </a:moveTo>
                  <a:cubicBezTo>
                    <a:pt x="64" y="36"/>
                    <a:pt x="127" y="71"/>
                    <a:pt x="190" y="107"/>
                  </a:cubicBezTo>
                  <a:cubicBezTo>
                    <a:pt x="128" y="71"/>
                    <a:pt x="64" y="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179;p62">
              <a:extLst>
                <a:ext uri="{FF2B5EF4-FFF2-40B4-BE49-F238E27FC236}">
                  <a16:creationId xmlns:a16="http://schemas.microsoft.com/office/drawing/2014/main" id="{FB2320E0-25D8-327D-AE1A-26D9204B0B37}"/>
                </a:ext>
              </a:extLst>
            </p:cNvPr>
            <p:cNvSpPr/>
            <p:nvPr/>
          </p:nvSpPr>
          <p:spPr>
            <a:xfrm>
              <a:off x="4475127" y="4279518"/>
              <a:ext cx="25529" cy="12602"/>
            </a:xfrm>
            <a:custGeom>
              <a:avLst/>
              <a:gdLst/>
              <a:ahLst/>
              <a:cxnLst/>
              <a:rect l="l" t="t" r="r" b="b"/>
              <a:pathLst>
                <a:path w="257" h="131" extrusionOk="0">
                  <a:moveTo>
                    <a:pt x="0" y="1"/>
                  </a:moveTo>
                  <a:cubicBezTo>
                    <a:pt x="87" y="43"/>
                    <a:pt x="172" y="86"/>
                    <a:pt x="257" y="131"/>
                  </a:cubicBezTo>
                  <a:cubicBezTo>
                    <a:pt x="172" y="86"/>
                    <a:pt x="87" y="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180;p62">
              <a:extLst>
                <a:ext uri="{FF2B5EF4-FFF2-40B4-BE49-F238E27FC236}">
                  <a16:creationId xmlns:a16="http://schemas.microsoft.com/office/drawing/2014/main" id="{087A2B36-F9B7-3958-D20A-2C0CE98546BC}"/>
                </a:ext>
              </a:extLst>
            </p:cNvPr>
            <p:cNvSpPr/>
            <p:nvPr/>
          </p:nvSpPr>
          <p:spPr>
            <a:xfrm>
              <a:off x="3281506" y="4356479"/>
              <a:ext cx="23145" cy="20395"/>
            </a:xfrm>
            <a:custGeom>
              <a:avLst/>
              <a:gdLst/>
              <a:ahLst/>
              <a:cxnLst/>
              <a:rect l="l" t="t" r="r" b="b"/>
              <a:pathLst>
                <a:path w="233" h="212" extrusionOk="0">
                  <a:moveTo>
                    <a:pt x="1" y="212"/>
                  </a:moveTo>
                  <a:cubicBezTo>
                    <a:pt x="75" y="139"/>
                    <a:pt x="152" y="69"/>
                    <a:pt x="232" y="1"/>
                  </a:cubicBezTo>
                  <a:cubicBezTo>
                    <a:pt x="152" y="69"/>
                    <a:pt x="75" y="139"/>
                    <a:pt x="1" y="2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181;p62">
              <a:extLst>
                <a:ext uri="{FF2B5EF4-FFF2-40B4-BE49-F238E27FC236}">
                  <a16:creationId xmlns:a16="http://schemas.microsoft.com/office/drawing/2014/main" id="{C283DCDF-8181-569E-F858-34C4ED4211CA}"/>
                </a:ext>
              </a:extLst>
            </p:cNvPr>
            <p:cNvSpPr/>
            <p:nvPr/>
          </p:nvSpPr>
          <p:spPr>
            <a:xfrm>
              <a:off x="3223494" y="4378317"/>
              <a:ext cx="56622" cy="69746"/>
            </a:xfrm>
            <a:custGeom>
              <a:avLst/>
              <a:gdLst/>
              <a:ahLst/>
              <a:cxnLst/>
              <a:rect l="l" t="t" r="r" b="b"/>
              <a:pathLst>
                <a:path w="570" h="725" extrusionOk="0">
                  <a:moveTo>
                    <a:pt x="1" y="725"/>
                  </a:moveTo>
                  <a:cubicBezTo>
                    <a:pt x="160" y="457"/>
                    <a:pt x="351" y="217"/>
                    <a:pt x="569" y="1"/>
                  </a:cubicBezTo>
                  <a:cubicBezTo>
                    <a:pt x="351" y="217"/>
                    <a:pt x="160" y="457"/>
                    <a:pt x="1" y="72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182;p62">
              <a:extLst>
                <a:ext uri="{FF2B5EF4-FFF2-40B4-BE49-F238E27FC236}">
                  <a16:creationId xmlns:a16="http://schemas.microsoft.com/office/drawing/2014/main" id="{140E91AE-DE52-B288-1530-B8ED3DEB8245}"/>
                </a:ext>
              </a:extLst>
            </p:cNvPr>
            <p:cNvSpPr/>
            <p:nvPr/>
          </p:nvSpPr>
          <p:spPr>
            <a:xfrm>
              <a:off x="4532543" y="4309725"/>
              <a:ext cx="19073" cy="11544"/>
            </a:xfrm>
            <a:custGeom>
              <a:avLst/>
              <a:gdLst/>
              <a:ahLst/>
              <a:cxnLst/>
              <a:rect l="l" t="t" r="r" b="b"/>
              <a:pathLst>
                <a:path w="192" h="120" extrusionOk="0">
                  <a:moveTo>
                    <a:pt x="1" y="0"/>
                  </a:moveTo>
                  <a:cubicBezTo>
                    <a:pt x="66" y="39"/>
                    <a:pt x="129" y="79"/>
                    <a:pt x="191" y="120"/>
                  </a:cubicBezTo>
                  <a:cubicBezTo>
                    <a:pt x="129" y="79"/>
                    <a:pt x="66" y="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183;p62">
              <a:extLst>
                <a:ext uri="{FF2B5EF4-FFF2-40B4-BE49-F238E27FC236}">
                  <a16:creationId xmlns:a16="http://schemas.microsoft.com/office/drawing/2014/main" id="{5B3625C6-7831-00F0-1178-75A83AE09F9D}"/>
                </a:ext>
              </a:extLst>
            </p:cNvPr>
            <p:cNvSpPr/>
            <p:nvPr/>
          </p:nvSpPr>
          <p:spPr>
            <a:xfrm>
              <a:off x="4556483" y="4324348"/>
              <a:ext cx="22847" cy="15585"/>
            </a:xfrm>
            <a:custGeom>
              <a:avLst/>
              <a:gdLst/>
              <a:ahLst/>
              <a:cxnLst/>
              <a:rect l="l" t="t" r="r" b="b"/>
              <a:pathLst>
                <a:path w="230" h="162" extrusionOk="0">
                  <a:moveTo>
                    <a:pt x="0" y="0"/>
                  </a:moveTo>
                  <a:cubicBezTo>
                    <a:pt x="79" y="53"/>
                    <a:pt x="156" y="106"/>
                    <a:pt x="230" y="162"/>
                  </a:cubicBezTo>
                  <a:cubicBezTo>
                    <a:pt x="156" y="106"/>
                    <a:pt x="79" y="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184;p62">
              <a:extLst>
                <a:ext uri="{FF2B5EF4-FFF2-40B4-BE49-F238E27FC236}">
                  <a16:creationId xmlns:a16="http://schemas.microsoft.com/office/drawing/2014/main" id="{626E1AE9-2E4A-3265-EFF9-D5854691E529}"/>
                </a:ext>
              </a:extLst>
            </p:cNvPr>
            <p:cNvSpPr/>
            <p:nvPr/>
          </p:nvSpPr>
          <p:spPr>
            <a:xfrm>
              <a:off x="3181574" y="4339932"/>
              <a:ext cx="1542390" cy="358543"/>
            </a:xfrm>
            <a:custGeom>
              <a:avLst/>
              <a:gdLst/>
              <a:ahLst/>
              <a:cxnLst/>
              <a:rect l="l" t="t" r="r" b="b"/>
              <a:pathLst>
                <a:path w="15527" h="3727" extrusionOk="0">
                  <a:moveTo>
                    <a:pt x="14071" y="1"/>
                  </a:moveTo>
                  <a:cubicBezTo>
                    <a:pt x="12761" y="652"/>
                    <a:pt x="11328" y="1058"/>
                    <a:pt x="9879" y="1282"/>
                  </a:cubicBezTo>
                  <a:cubicBezTo>
                    <a:pt x="8610" y="1480"/>
                    <a:pt x="7325" y="1544"/>
                    <a:pt x="6039" y="1544"/>
                  </a:cubicBezTo>
                  <a:cubicBezTo>
                    <a:pt x="5429" y="1544"/>
                    <a:pt x="4818" y="1529"/>
                    <a:pt x="4209" y="1508"/>
                  </a:cubicBezTo>
                  <a:cubicBezTo>
                    <a:pt x="2943" y="1461"/>
                    <a:pt x="1660" y="1380"/>
                    <a:pt x="423" y="1124"/>
                  </a:cubicBezTo>
                  <a:cubicBezTo>
                    <a:pt x="225" y="1459"/>
                    <a:pt x="78" y="1835"/>
                    <a:pt x="0" y="2266"/>
                  </a:cubicBezTo>
                  <a:cubicBezTo>
                    <a:pt x="349" y="2576"/>
                    <a:pt x="1343" y="2929"/>
                    <a:pt x="2714" y="3210"/>
                  </a:cubicBezTo>
                  <a:cubicBezTo>
                    <a:pt x="3611" y="3407"/>
                    <a:pt x="4540" y="3535"/>
                    <a:pt x="5471" y="3609"/>
                  </a:cubicBezTo>
                  <a:cubicBezTo>
                    <a:pt x="6286" y="3684"/>
                    <a:pt x="7149" y="3727"/>
                    <a:pt x="8033" y="3727"/>
                  </a:cubicBezTo>
                  <a:cubicBezTo>
                    <a:pt x="10255" y="3727"/>
                    <a:pt x="12606" y="3454"/>
                    <a:pt x="14637" y="2714"/>
                  </a:cubicBezTo>
                  <a:cubicBezTo>
                    <a:pt x="15057" y="2564"/>
                    <a:pt x="15364" y="2411"/>
                    <a:pt x="15526" y="2266"/>
                  </a:cubicBezTo>
                  <a:cubicBezTo>
                    <a:pt x="15345" y="1263"/>
                    <a:pt x="14799" y="545"/>
                    <a:pt x="1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5;p62">
              <a:extLst>
                <a:ext uri="{FF2B5EF4-FFF2-40B4-BE49-F238E27FC236}">
                  <a16:creationId xmlns:a16="http://schemas.microsoft.com/office/drawing/2014/main" id="{45904761-C638-6008-C8DA-B568D5ECD223}"/>
                </a:ext>
              </a:extLst>
            </p:cNvPr>
            <p:cNvSpPr/>
            <p:nvPr/>
          </p:nvSpPr>
          <p:spPr>
            <a:xfrm>
              <a:off x="3280016" y="4376777"/>
              <a:ext cx="1589" cy="1635"/>
            </a:xfrm>
            <a:custGeom>
              <a:avLst/>
              <a:gdLst/>
              <a:ahLst/>
              <a:cxnLst/>
              <a:rect l="l" t="t" r="r" b="b"/>
              <a:pathLst>
                <a:path w="16" h="17" extrusionOk="0">
                  <a:moveTo>
                    <a:pt x="0" y="17"/>
                  </a:moveTo>
                  <a:cubicBezTo>
                    <a:pt x="5" y="11"/>
                    <a:pt x="11" y="6"/>
                    <a:pt x="16" y="1"/>
                  </a:cubicBezTo>
                  <a:cubicBezTo>
                    <a:pt x="11" y="6"/>
                    <a:pt x="5" y="11"/>
                    <a:pt x="0" y="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186;p62">
              <a:extLst>
                <a:ext uri="{FF2B5EF4-FFF2-40B4-BE49-F238E27FC236}">
                  <a16:creationId xmlns:a16="http://schemas.microsoft.com/office/drawing/2014/main" id="{6D5EA86D-230D-CDD9-EC88-34A6E0CC3416}"/>
                </a:ext>
              </a:extLst>
            </p:cNvPr>
            <p:cNvSpPr/>
            <p:nvPr/>
          </p:nvSpPr>
          <p:spPr>
            <a:xfrm>
              <a:off x="4551517" y="4321173"/>
              <a:ext cx="5066" cy="3271"/>
            </a:xfrm>
            <a:custGeom>
              <a:avLst/>
              <a:gdLst/>
              <a:ahLst/>
              <a:cxnLst/>
              <a:rect l="l" t="t" r="r" b="b"/>
              <a:pathLst>
                <a:path w="51" h="34" extrusionOk="0">
                  <a:moveTo>
                    <a:pt x="0" y="1"/>
                  </a:moveTo>
                  <a:cubicBezTo>
                    <a:pt x="17" y="11"/>
                    <a:pt x="33" y="22"/>
                    <a:pt x="50" y="33"/>
                  </a:cubicBezTo>
                  <a:cubicBezTo>
                    <a:pt x="33" y="22"/>
                    <a:pt x="17" y="1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87;p62">
              <a:extLst>
                <a:ext uri="{FF2B5EF4-FFF2-40B4-BE49-F238E27FC236}">
                  <a16:creationId xmlns:a16="http://schemas.microsoft.com/office/drawing/2014/main" id="{E85F37F4-DC88-4EE9-219B-35E1BF347586}"/>
                </a:ext>
              </a:extLst>
            </p:cNvPr>
            <p:cNvSpPr/>
            <p:nvPr/>
          </p:nvSpPr>
          <p:spPr>
            <a:xfrm>
              <a:off x="4525987" y="4305877"/>
              <a:ext cx="6656" cy="3944"/>
            </a:xfrm>
            <a:custGeom>
              <a:avLst/>
              <a:gdLst/>
              <a:ahLst/>
              <a:cxnLst/>
              <a:rect l="l" t="t" r="r" b="b"/>
              <a:pathLst>
                <a:path w="67" h="41" extrusionOk="0">
                  <a:moveTo>
                    <a:pt x="1" y="0"/>
                  </a:moveTo>
                  <a:cubicBezTo>
                    <a:pt x="22" y="13"/>
                    <a:pt x="45" y="26"/>
                    <a:pt x="67" y="40"/>
                  </a:cubicBezTo>
                  <a:cubicBezTo>
                    <a:pt x="45" y="26"/>
                    <a:pt x="22" y="1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88;p62">
              <a:extLst>
                <a:ext uri="{FF2B5EF4-FFF2-40B4-BE49-F238E27FC236}">
                  <a16:creationId xmlns:a16="http://schemas.microsoft.com/office/drawing/2014/main" id="{16BA721A-B5DB-8B6F-D9E9-93BA0192CD23}"/>
                </a:ext>
              </a:extLst>
            </p:cNvPr>
            <p:cNvSpPr/>
            <p:nvPr/>
          </p:nvSpPr>
          <p:spPr>
            <a:xfrm>
              <a:off x="4500557" y="4292024"/>
              <a:ext cx="6755" cy="3656"/>
            </a:xfrm>
            <a:custGeom>
              <a:avLst/>
              <a:gdLst/>
              <a:ahLst/>
              <a:cxnLst/>
              <a:rect l="l" t="t" r="r" b="b"/>
              <a:pathLst>
                <a:path w="68" h="38" extrusionOk="0">
                  <a:moveTo>
                    <a:pt x="1" y="1"/>
                  </a:moveTo>
                  <a:cubicBezTo>
                    <a:pt x="23" y="13"/>
                    <a:pt x="45" y="25"/>
                    <a:pt x="67" y="38"/>
                  </a:cubicBezTo>
                  <a:cubicBezTo>
                    <a:pt x="45" y="25"/>
                    <a:pt x="23" y="1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189;p62">
              <a:extLst>
                <a:ext uri="{FF2B5EF4-FFF2-40B4-BE49-F238E27FC236}">
                  <a16:creationId xmlns:a16="http://schemas.microsoft.com/office/drawing/2014/main" id="{B4CE011D-F204-F78D-1991-57E0A26273C8}"/>
                </a:ext>
              </a:extLst>
            </p:cNvPr>
            <p:cNvSpPr/>
            <p:nvPr/>
          </p:nvSpPr>
          <p:spPr>
            <a:xfrm>
              <a:off x="4579231" y="4339836"/>
              <a:ext cx="99" cy="192"/>
            </a:xfrm>
            <a:custGeom>
              <a:avLst/>
              <a:gdLst/>
              <a:ahLst/>
              <a:cxnLst/>
              <a:rect l="l" t="t" r="r" b="b"/>
              <a:pathLst>
                <a:path w="1" h="2" extrusionOk="0">
                  <a:moveTo>
                    <a:pt x="1" y="2"/>
                  </a:moveTo>
                  <a:cubicBezTo>
                    <a:pt x="1" y="2"/>
                    <a:pt x="1" y="1"/>
                    <a:pt x="1" y="1"/>
                  </a:cubicBezTo>
                  <a:lnTo>
                    <a:pt x="1" y="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90;p62">
              <a:extLst>
                <a:ext uri="{FF2B5EF4-FFF2-40B4-BE49-F238E27FC236}">
                  <a16:creationId xmlns:a16="http://schemas.microsoft.com/office/drawing/2014/main" id="{49C002AF-FAA0-0E9F-13D9-3D252F23A2E7}"/>
                </a:ext>
              </a:extLst>
            </p:cNvPr>
            <p:cNvSpPr/>
            <p:nvPr/>
          </p:nvSpPr>
          <p:spPr>
            <a:xfrm>
              <a:off x="3223494" y="4279518"/>
              <a:ext cx="1355837" cy="208950"/>
            </a:xfrm>
            <a:custGeom>
              <a:avLst/>
              <a:gdLst/>
              <a:ahLst/>
              <a:cxnLst/>
              <a:rect l="l" t="t" r="r" b="b"/>
              <a:pathLst>
                <a:path w="13649" h="2172" extrusionOk="0">
                  <a:moveTo>
                    <a:pt x="12600" y="1"/>
                  </a:moveTo>
                  <a:cubicBezTo>
                    <a:pt x="10715" y="714"/>
                    <a:pt x="8699" y="1084"/>
                    <a:pt x="6682" y="1180"/>
                  </a:cubicBezTo>
                  <a:cubicBezTo>
                    <a:pt x="6307" y="1198"/>
                    <a:pt x="5933" y="1207"/>
                    <a:pt x="5558" y="1207"/>
                  </a:cubicBezTo>
                  <a:cubicBezTo>
                    <a:pt x="3971" y="1207"/>
                    <a:pt x="2386" y="1054"/>
                    <a:pt x="816" y="801"/>
                  </a:cubicBezTo>
                  <a:cubicBezTo>
                    <a:pt x="736" y="869"/>
                    <a:pt x="659" y="939"/>
                    <a:pt x="585" y="1012"/>
                  </a:cubicBezTo>
                  <a:cubicBezTo>
                    <a:pt x="580" y="1017"/>
                    <a:pt x="574" y="1022"/>
                    <a:pt x="569" y="1028"/>
                  </a:cubicBezTo>
                  <a:cubicBezTo>
                    <a:pt x="351" y="1244"/>
                    <a:pt x="160" y="1484"/>
                    <a:pt x="1" y="1752"/>
                  </a:cubicBezTo>
                  <a:cubicBezTo>
                    <a:pt x="1238" y="2008"/>
                    <a:pt x="2521" y="2089"/>
                    <a:pt x="3787" y="2136"/>
                  </a:cubicBezTo>
                  <a:cubicBezTo>
                    <a:pt x="4396" y="2157"/>
                    <a:pt x="5007" y="2172"/>
                    <a:pt x="5617" y="2172"/>
                  </a:cubicBezTo>
                  <a:cubicBezTo>
                    <a:pt x="6903" y="2172"/>
                    <a:pt x="8188" y="2108"/>
                    <a:pt x="9457" y="1910"/>
                  </a:cubicBezTo>
                  <a:cubicBezTo>
                    <a:pt x="10906" y="1686"/>
                    <a:pt x="12339" y="1280"/>
                    <a:pt x="13649" y="629"/>
                  </a:cubicBezTo>
                  <a:cubicBezTo>
                    <a:pt x="13649" y="629"/>
                    <a:pt x="13649" y="628"/>
                    <a:pt x="13649" y="628"/>
                  </a:cubicBezTo>
                  <a:cubicBezTo>
                    <a:pt x="13575" y="572"/>
                    <a:pt x="13498" y="519"/>
                    <a:pt x="13419" y="466"/>
                  </a:cubicBezTo>
                  <a:cubicBezTo>
                    <a:pt x="13402" y="455"/>
                    <a:pt x="13386" y="444"/>
                    <a:pt x="13369" y="434"/>
                  </a:cubicBezTo>
                  <a:cubicBezTo>
                    <a:pt x="13307" y="393"/>
                    <a:pt x="13244" y="353"/>
                    <a:pt x="13179" y="314"/>
                  </a:cubicBezTo>
                  <a:cubicBezTo>
                    <a:pt x="13157" y="300"/>
                    <a:pt x="13134" y="287"/>
                    <a:pt x="13113" y="274"/>
                  </a:cubicBezTo>
                  <a:cubicBezTo>
                    <a:pt x="13051" y="238"/>
                    <a:pt x="12987" y="203"/>
                    <a:pt x="12923" y="168"/>
                  </a:cubicBezTo>
                  <a:cubicBezTo>
                    <a:pt x="12901" y="155"/>
                    <a:pt x="12879" y="143"/>
                    <a:pt x="12857" y="131"/>
                  </a:cubicBezTo>
                  <a:cubicBezTo>
                    <a:pt x="12772" y="86"/>
                    <a:pt x="12687" y="43"/>
                    <a:pt x="12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91;p62">
              <a:extLst>
                <a:ext uri="{FF2B5EF4-FFF2-40B4-BE49-F238E27FC236}">
                  <a16:creationId xmlns:a16="http://schemas.microsoft.com/office/drawing/2014/main" id="{548E9DAD-CFC6-04CC-5721-4EB817C9D4E3}"/>
                </a:ext>
              </a:extLst>
            </p:cNvPr>
            <p:cNvSpPr/>
            <p:nvPr/>
          </p:nvSpPr>
          <p:spPr>
            <a:xfrm>
              <a:off x="3833020" y="3806014"/>
              <a:ext cx="233837" cy="237233"/>
            </a:xfrm>
            <a:custGeom>
              <a:avLst/>
              <a:gdLst/>
              <a:ahLst/>
              <a:cxnLst/>
              <a:rect l="l" t="t" r="r" b="b"/>
              <a:pathLst>
                <a:path w="2354" h="2466" extrusionOk="0">
                  <a:moveTo>
                    <a:pt x="58" y="0"/>
                  </a:moveTo>
                  <a:lnTo>
                    <a:pt x="58" y="2071"/>
                  </a:lnTo>
                  <a:cubicBezTo>
                    <a:pt x="58" y="2206"/>
                    <a:pt x="37" y="2338"/>
                    <a:pt x="0" y="2466"/>
                  </a:cubicBezTo>
                  <a:cubicBezTo>
                    <a:pt x="815" y="2443"/>
                    <a:pt x="1599" y="2220"/>
                    <a:pt x="2353" y="1882"/>
                  </a:cubicBezTo>
                  <a:lnTo>
                    <a:pt x="2353" y="0"/>
                  </a:lnTo>
                  <a:close/>
                </a:path>
              </a:pathLst>
            </a:custGeom>
            <a:solidFill>
              <a:srgbClr val="EC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92;p62">
              <a:extLst>
                <a:ext uri="{FF2B5EF4-FFF2-40B4-BE49-F238E27FC236}">
                  <a16:creationId xmlns:a16="http://schemas.microsoft.com/office/drawing/2014/main" id="{D7A87C2F-7D24-DD5E-F79C-3BD8C888B54B}"/>
                </a:ext>
              </a:extLst>
            </p:cNvPr>
            <p:cNvSpPr/>
            <p:nvPr/>
          </p:nvSpPr>
          <p:spPr>
            <a:xfrm>
              <a:off x="3427331" y="2695369"/>
              <a:ext cx="1009750" cy="1178660"/>
            </a:xfrm>
            <a:custGeom>
              <a:avLst/>
              <a:gdLst/>
              <a:ahLst/>
              <a:cxnLst/>
              <a:rect l="l" t="t" r="r" b="b"/>
              <a:pathLst>
                <a:path w="10165" h="12252" extrusionOk="0">
                  <a:moveTo>
                    <a:pt x="4526" y="1"/>
                  </a:moveTo>
                  <a:cubicBezTo>
                    <a:pt x="2018" y="1"/>
                    <a:pt x="1" y="2065"/>
                    <a:pt x="58" y="4573"/>
                  </a:cubicBezTo>
                  <a:lnTo>
                    <a:pt x="125" y="7406"/>
                  </a:lnTo>
                  <a:cubicBezTo>
                    <a:pt x="187" y="10100"/>
                    <a:pt x="2389" y="12252"/>
                    <a:pt x="5082" y="12252"/>
                  </a:cubicBezTo>
                  <a:cubicBezTo>
                    <a:pt x="7777" y="12252"/>
                    <a:pt x="9978" y="10100"/>
                    <a:pt x="10041" y="7406"/>
                  </a:cubicBezTo>
                  <a:lnTo>
                    <a:pt x="10106" y="4573"/>
                  </a:lnTo>
                  <a:cubicBezTo>
                    <a:pt x="10165" y="2065"/>
                    <a:pt x="8147" y="1"/>
                    <a:pt x="5638" y="1"/>
                  </a:cubicBezTo>
                  <a:close/>
                </a:path>
              </a:pathLst>
            </a:custGeom>
            <a:solidFill>
              <a:srgbClr val="EC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93;p62">
              <a:extLst>
                <a:ext uri="{FF2B5EF4-FFF2-40B4-BE49-F238E27FC236}">
                  <a16:creationId xmlns:a16="http://schemas.microsoft.com/office/drawing/2014/main" id="{981A190D-D61E-3464-BF6B-8AC99D2906C6}"/>
                </a:ext>
              </a:extLst>
            </p:cNvPr>
            <p:cNvSpPr/>
            <p:nvPr/>
          </p:nvSpPr>
          <p:spPr>
            <a:xfrm>
              <a:off x="3551998" y="3478352"/>
              <a:ext cx="245062" cy="168256"/>
            </a:xfrm>
            <a:custGeom>
              <a:avLst/>
              <a:gdLst/>
              <a:ahLst/>
              <a:cxnLst/>
              <a:rect l="l" t="t" r="r" b="b"/>
              <a:pathLst>
                <a:path w="2467" h="1749" extrusionOk="0">
                  <a:moveTo>
                    <a:pt x="1170" y="1"/>
                  </a:moveTo>
                  <a:cubicBezTo>
                    <a:pt x="1042" y="1"/>
                    <a:pt x="917" y="12"/>
                    <a:pt x="804" y="33"/>
                  </a:cubicBezTo>
                  <a:cubicBezTo>
                    <a:pt x="471" y="95"/>
                    <a:pt x="149" y="316"/>
                    <a:pt x="77" y="631"/>
                  </a:cubicBezTo>
                  <a:cubicBezTo>
                    <a:pt x="0" y="968"/>
                    <a:pt x="227" y="1311"/>
                    <a:pt x="526" y="1505"/>
                  </a:cubicBezTo>
                  <a:cubicBezTo>
                    <a:pt x="769" y="1664"/>
                    <a:pt x="1064" y="1748"/>
                    <a:pt x="1358" y="1748"/>
                  </a:cubicBezTo>
                  <a:cubicBezTo>
                    <a:pt x="1465" y="1748"/>
                    <a:pt x="1571" y="1737"/>
                    <a:pt x="1675" y="1715"/>
                  </a:cubicBezTo>
                  <a:cubicBezTo>
                    <a:pt x="2033" y="1638"/>
                    <a:pt x="2383" y="1389"/>
                    <a:pt x="2429" y="1043"/>
                  </a:cubicBezTo>
                  <a:cubicBezTo>
                    <a:pt x="2466" y="772"/>
                    <a:pt x="2269" y="379"/>
                    <a:pt x="2030" y="220"/>
                  </a:cubicBezTo>
                  <a:cubicBezTo>
                    <a:pt x="1799" y="65"/>
                    <a:pt x="1475" y="1"/>
                    <a:pt x="1170" y="1"/>
                  </a:cubicBezTo>
                  <a:close/>
                </a:path>
              </a:pathLst>
            </a:custGeom>
            <a:solidFill>
              <a:srgbClr val="EC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194;p62">
              <a:extLst>
                <a:ext uri="{FF2B5EF4-FFF2-40B4-BE49-F238E27FC236}">
                  <a16:creationId xmlns:a16="http://schemas.microsoft.com/office/drawing/2014/main" id="{F32BE6F2-F3BD-9C56-226E-3F2F755F4432}"/>
                </a:ext>
              </a:extLst>
            </p:cNvPr>
            <p:cNvSpPr/>
            <p:nvPr/>
          </p:nvSpPr>
          <p:spPr>
            <a:xfrm>
              <a:off x="3435278" y="2772619"/>
              <a:ext cx="737272" cy="505154"/>
            </a:xfrm>
            <a:custGeom>
              <a:avLst/>
              <a:gdLst/>
              <a:ahLst/>
              <a:cxnLst/>
              <a:rect l="l" t="t" r="r" b="b"/>
              <a:pathLst>
                <a:path w="7422" h="5251" extrusionOk="0">
                  <a:moveTo>
                    <a:pt x="6847" y="1"/>
                  </a:moveTo>
                  <a:cubicBezTo>
                    <a:pt x="6753" y="1"/>
                    <a:pt x="6658" y="10"/>
                    <a:pt x="6566" y="21"/>
                  </a:cubicBezTo>
                  <a:cubicBezTo>
                    <a:pt x="5812" y="111"/>
                    <a:pt x="5074" y="306"/>
                    <a:pt x="4352" y="543"/>
                  </a:cubicBezTo>
                  <a:cubicBezTo>
                    <a:pt x="3803" y="723"/>
                    <a:pt x="3257" y="928"/>
                    <a:pt x="2770" y="1238"/>
                  </a:cubicBezTo>
                  <a:cubicBezTo>
                    <a:pt x="1718" y="1908"/>
                    <a:pt x="1023" y="3002"/>
                    <a:pt x="362" y="4059"/>
                  </a:cubicBezTo>
                  <a:cubicBezTo>
                    <a:pt x="236" y="4262"/>
                    <a:pt x="111" y="4466"/>
                    <a:pt x="0" y="4676"/>
                  </a:cubicBezTo>
                  <a:lnTo>
                    <a:pt x="13" y="5250"/>
                  </a:lnTo>
                  <a:lnTo>
                    <a:pt x="198" y="5187"/>
                  </a:lnTo>
                  <a:cubicBezTo>
                    <a:pt x="298" y="4987"/>
                    <a:pt x="438" y="4820"/>
                    <a:pt x="606" y="4678"/>
                  </a:cubicBezTo>
                  <a:cubicBezTo>
                    <a:pt x="1413" y="3873"/>
                    <a:pt x="2862" y="3694"/>
                    <a:pt x="3880" y="3342"/>
                  </a:cubicBezTo>
                  <a:cubicBezTo>
                    <a:pt x="4860" y="3003"/>
                    <a:pt x="5922" y="2586"/>
                    <a:pt x="6666" y="1833"/>
                  </a:cubicBezTo>
                  <a:cubicBezTo>
                    <a:pt x="6976" y="1518"/>
                    <a:pt x="7338" y="1139"/>
                    <a:pt x="7401" y="679"/>
                  </a:cubicBezTo>
                  <a:cubicBezTo>
                    <a:pt x="7422" y="526"/>
                    <a:pt x="7422" y="368"/>
                    <a:pt x="7413" y="210"/>
                  </a:cubicBezTo>
                  <a:cubicBezTo>
                    <a:pt x="7366" y="161"/>
                    <a:pt x="7313" y="118"/>
                    <a:pt x="7251" y="86"/>
                  </a:cubicBezTo>
                  <a:cubicBezTo>
                    <a:pt x="7128" y="21"/>
                    <a:pt x="6989" y="1"/>
                    <a:pt x="6847" y="1"/>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195;p62">
              <a:extLst>
                <a:ext uri="{FF2B5EF4-FFF2-40B4-BE49-F238E27FC236}">
                  <a16:creationId xmlns:a16="http://schemas.microsoft.com/office/drawing/2014/main" id="{876A02E3-6FE4-5959-445B-E827DFE83A60}"/>
                </a:ext>
              </a:extLst>
            </p:cNvPr>
            <p:cNvSpPr/>
            <p:nvPr/>
          </p:nvSpPr>
          <p:spPr>
            <a:xfrm>
              <a:off x="4089704" y="3478352"/>
              <a:ext cx="245161" cy="168256"/>
            </a:xfrm>
            <a:custGeom>
              <a:avLst/>
              <a:gdLst/>
              <a:ahLst/>
              <a:cxnLst/>
              <a:rect l="l" t="t" r="r" b="b"/>
              <a:pathLst>
                <a:path w="2468" h="1749" extrusionOk="0">
                  <a:moveTo>
                    <a:pt x="1297" y="1"/>
                  </a:moveTo>
                  <a:cubicBezTo>
                    <a:pt x="993" y="1"/>
                    <a:pt x="668" y="65"/>
                    <a:pt x="437" y="220"/>
                  </a:cubicBezTo>
                  <a:cubicBezTo>
                    <a:pt x="199" y="379"/>
                    <a:pt x="1" y="772"/>
                    <a:pt x="37" y="1043"/>
                  </a:cubicBezTo>
                  <a:cubicBezTo>
                    <a:pt x="85" y="1389"/>
                    <a:pt x="435" y="1638"/>
                    <a:pt x="792" y="1715"/>
                  </a:cubicBezTo>
                  <a:cubicBezTo>
                    <a:pt x="896" y="1737"/>
                    <a:pt x="1002" y="1748"/>
                    <a:pt x="1109" y="1748"/>
                  </a:cubicBezTo>
                  <a:cubicBezTo>
                    <a:pt x="1404" y="1748"/>
                    <a:pt x="1699" y="1664"/>
                    <a:pt x="1942" y="1505"/>
                  </a:cubicBezTo>
                  <a:cubicBezTo>
                    <a:pt x="2240" y="1311"/>
                    <a:pt x="2467" y="968"/>
                    <a:pt x="2391" y="631"/>
                  </a:cubicBezTo>
                  <a:cubicBezTo>
                    <a:pt x="2319" y="316"/>
                    <a:pt x="1997" y="95"/>
                    <a:pt x="1663" y="33"/>
                  </a:cubicBezTo>
                  <a:cubicBezTo>
                    <a:pt x="1550" y="12"/>
                    <a:pt x="1425" y="1"/>
                    <a:pt x="1297" y="1"/>
                  </a:cubicBezTo>
                  <a:close/>
                </a:path>
              </a:pathLst>
            </a:custGeom>
            <a:solidFill>
              <a:srgbClr val="EC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196;p62">
              <a:extLst>
                <a:ext uri="{FF2B5EF4-FFF2-40B4-BE49-F238E27FC236}">
                  <a16:creationId xmlns:a16="http://schemas.microsoft.com/office/drawing/2014/main" id="{2C8A27CC-21B9-756D-AF83-1C9399E3B779}"/>
                </a:ext>
              </a:extLst>
            </p:cNvPr>
            <p:cNvSpPr/>
            <p:nvPr/>
          </p:nvSpPr>
          <p:spPr>
            <a:xfrm>
              <a:off x="3372101" y="2626008"/>
              <a:ext cx="837502" cy="684473"/>
            </a:xfrm>
            <a:custGeom>
              <a:avLst/>
              <a:gdLst/>
              <a:ahLst/>
              <a:cxnLst/>
              <a:rect l="l" t="t" r="r" b="b"/>
              <a:pathLst>
                <a:path w="8431" h="7115" extrusionOk="0">
                  <a:moveTo>
                    <a:pt x="4975" y="1"/>
                  </a:moveTo>
                  <a:cubicBezTo>
                    <a:pt x="4609" y="1"/>
                    <a:pt x="4244" y="23"/>
                    <a:pt x="3889" y="108"/>
                  </a:cubicBezTo>
                  <a:cubicBezTo>
                    <a:pt x="3264" y="256"/>
                    <a:pt x="2698" y="591"/>
                    <a:pt x="2196" y="990"/>
                  </a:cubicBezTo>
                  <a:cubicBezTo>
                    <a:pt x="1870" y="1247"/>
                    <a:pt x="1572" y="1540"/>
                    <a:pt x="1307" y="1858"/>
                  </a:cubicBezTo>
                  <a:cubicBezTo>
                    <a:pt x="618" y="2686"/>
                    <a:pt x="127" y="3712"/>
                    <a:pt x="37" y="4794"/>
                  </a:cubicBezTo>
                  <a:cubicBezTo>
                    <a:pt x="0" y="5242"/>
                    <a:pt x="13" y="5742"/>
                    <a:pt x="65" y="6190"/>
                  </a:cubicBezTo>
                  <a:cubicBezTo>
                    <a:pt x="93" y="6426"/>
                    <a:pt x="385" y="7115"/>
                    <a:pt x="674" y="7115"/>
                  </a:cubicBezTo>
                  <a:cubicBezTo>
                    <a:pt x="734" y="7115"/>
                    <a:pt x="794" y="7086"/>
                    <a:pt x="851" y="7017"/>
                  </a:cubicBezTo>
                  <a:cubicBezTo>
                    <a:pt x="1058" y="6767"/>
                    <a:pt x="1137" y="6440"/>
                    <a:pt x="1265" y="6143"/>
                  </a:cubicBezTo>
                  <a:cubicBezTo>
                    <a:pt x="1396" y="5836"/>
                    <a:pt x="1550" y="5532"/>
                    <a:pt x="1861" y="5399"/>
                  </a:cubicBezTo>
                  <a:cubicBezTo>
                    <a:pt x="2231" y="5239"/>
                    <a:pt x="2585" y="5036"/>
                    <a:pt x="2955" y="4872"/>
                  </a:cubicBezTo>
                  <a:cubicBezTo>
                    <a:pt x="3708" y="4537"/>
                    <a:pt x="4481" y="4248"/>
                    <a:pt x="5229" y="3900"/>
                  </a:cubicBezTo>
                  <a:cubicBezTo>
                    <a:pt x="6454" y="3329"/>
                    <a:pt x="7653" y="2547"/>
                    <a:pt x="8301" y="1360"/>
                  </a:cubicBezTo>
                  <a:cubicBezTo>
                    <a:pt x="8369" y="1237"/>
                    <a:pt x="8431" y="1102"/>
                    <a:pt x="8425" y="962"/>
                  </a:cubicBezTo>
                  <a:cubicBezTo>
                    <a:pt x="8413" y="674"/>
                    <a:pt x="8129" y="478"/>
                    <a:pt x="7864" y="368"/>
                  </a:cubicBezTo>
                  <a:cubicBezTo>
                    <a:pt x="7147" y="70"/>
                    <a:pt x="6352" y="40"/>
                    <a:pt x="5576" y="14"/>
                  </a:cubicBezTo>
                  <a:cubicBezTo>
                    <a:pt x="5376" y="8"/>
                    <a:pt x="5175" y="1"/>
                    <a:pt x="4975" y="1"/>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197;p62">
              <a:extLst>
                <a:ext uri="{FF2B5EF4-FFF2-40B4-BE49-F238E27FC236}">
                  <a16:creationId xmlns:a16="http://schemas.microsoft.com/office/drawing/2014/main" id="{87358ACA-BE3F-BB93-3182-5B4D67F45C44}"/>
                </a:ext>
              </a:extLst>
            </p:cNvPr>
            <p:cNvSpPr/>
            <p:nvPr/>
          </p:nvSpPr>
          <p:spPr>
            <a:xfrm>
              <a:off x="4082055" y="2713166"/>
              <a:ext cx="434893" cy="611649"/>
            </a:xfrm>
            <a:custGeom>
              <a:avLst/>
              <a:gdLst/>
              <a:ahLst/>
              <a:cxnLst/>
              <a:rect l="l" t="t" r="r" b="b"/>
              <a:pathLst>
                <a:path w="4378" h="6358" extrusionOk="0">
                  <a:moveTo>
                    <a:pt x="16" y="1"/>
                  </a:moveTo>
                  <a:lnTo>
                    <a:pt x="16" y="1"/>
                  </a:lnTo>
                  <a:cubicBezTo>
                    <a:pt x="1" y="370"/>
                    <a:pt x="183" y="724"/>
                    <a:pt x="427" y="1001"/>
                  </a:cubicBezTo>
                  <a:cubicBezTo>
                    <a:pt x="671" y="1279"/>
                    <a:pt x="974" y="1495"/>
                    <a:pt x="1262" y="1729"/>
                  </a:cubicBezTo>
                  <a:cubicBezTo>
                    <a:pt x="1895" y="2244"/>
                    <a:pt x="2455" y="2874"/>
                    <a:pt x="2826" y="3606"/>
                  </a:cubicBezTo>
                  <a:cubicBezTo>
                    <a:pt x="3006" y="3962"/>
                    <a:pt x="3140" y="4344"/>
                    <a:pt x="3204" y="4739"/>
                  </a:cubicBezTo>
                  <a:cubicBezTo>
                    <a:pt x="3256" y="5053"/>
                    <a:pt x="3025" y="6164"/>
                    <a:pt x="3359" y="6339"/>
                  </a:cubicBezTo>
                  <a:cubicBezTo>
                    <a:pt x="3384" y="6352"/>
                    <a:pt x="3407" y="6357"/>
                    <a:pt x="3429" y="6357"/>
                  </a:cubicBezTo>
                  <a:cubicBezTo>
                    <a:pt x="3620" y="6357"/>
                    <a:pt x="3711" y="5911"/>
                    <a:pt x="3751" y="5773"/>
                  </a:cubicBezTo>
                  <a:cubicBezTo>
                    <a:pt x="4053" y="4745"/>
                    <a:pt x="4377" y="3610"/>
                    <a:pt x="3940" y="2574"/>
                  </a:cubicBezTo>
                  <a:cubicBezTo>
                    <a:pt x="3677" y="1950"/>
                    <a:pt x="3185" y="1457"/>
                    <a:pt x="2704" y="980"/>
                  </a:cubicBezTo>
                  <a:cubicBezTo>
                    <a:pt x="2287" y="566"/>
                    <a:pt x="1836" y="133"/>
                    <a:pt x="1262" y="7"/>
                  </a:cubicBezTo>
                  <a:lnTo>
                    <a:pt x="16" y="1"/>
                  </a:ln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198;p62">
              <a:extLst>
                <a:ext uri="{FF2B5EF4-FFF2-40B4-BE49-F238E27FC236}">
                  <a16:creationId xmlns:a16="http://schemas.microsoft.com/office/drawing/2014/main" id="{EC85ACA7-1A62-1B80-C554-06B513692442}"/>
                </a:ext>
              </a:extLst>
            </p:cNvPr>
            <p:cNvSpPr/>
            <p:nvPr/>
          </p:nvSpPr>
          <p:spPr>
            <a:xfrm>
              <a:off x="4164404" y="2730867"/>
              <a:ext cx="120197" cy="99280"/>
            </a:xfrm>
            <a:custGeom>
              <a:avLst/>
              <a:gdLst/>
              <a:ahLst/>
              <a:cxnLst/>
              <a:rect l="l" t="t" r="r" b="b"/>
              <a:pathLst>
                <a:path w="1210" h="1032" extrusionOk="0">
                  <a:moveTo>
                    <a:pt x="1210" y="1"/>
                  </a:moveTo>
                  <a:cubicBezTo>
                    <a:pt x="1210" y="1"/>
                    <a:pt x="1124" y="80"/>
                    <a:pt x="1039" y="160"/>
                  </a:cubicBezTo>
                  <a:cubicBezTo>
                    <a:pt x="934" y="257"/>
                    <a:pt x="787" y="387"/>
                    <a:pt x="625" y="527"/>
                  </a:cubicBezTo>
                  <a:cubicBezTo>
                    <a:pt x="299" y="809"/>
                    <a:pt x="1" y="997"/>
                    <a:pt x="17" y="1028"/>
                  </a:cubicBezTo>
                  <a:cubicBezTo>
                    <a:pt x="18" y="1030"/>
                    <a:pt x="21" y="1031"/>
                    <a:pt x="27" y="1031"/>
                  </a:cubicBezTo>
                  <a:cubicBezTo>
                    <a:pt x="85" y="1031"/>
                    <a:pt x="393" y="886"/>
                    <a:pt x="703" y="618"/>
                  </a:cubicBezTo>
                  <a:cubicBezTo>
                    <a:pt x="870" y="472"/>
                    <a:pt x="999" y="317"/>
                    <a:pt x="1083" y="199"/>
                  </a:cubicBezTo>
                  <a:cubicBezTo>
                    <a:pt x="1167" y="80"/>
                    <a:pt x="1210" y="1"/>
                    <a:pt x="1210" y="1"/>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199;p62">
              <a:extLst>
                <a:ext uri="{FF2B5EF4-FFF2-40B4-BE49-F238E27FC236}">
                  <a16:creationId xmlns:a16="http://schemas.microsoft.com/office/drawing/2014/main" id="{EE3842CE-94C1-4DFC-0F87-C2FA711567D5}"/>
                </a:ext>
              </a:extLst>
            </p:cNvPr>
            <p:cNvSpPr/>
            <p:nvPr/>
          </p:nvSpPr>
          <p:spPr>
            <a:xfrm>
              <a:off x="4216754" y="2801768"/>
              <a:ext cx="248737" cy="434734"/>
            </a:xfrm>
            <a:custGeom>
              <a:avLst/>
              <a:gdLst/>
              <a:ahLst/>
              <a:cxnLst/>
              <a:rect l="l" t="t" r="r" b="b"/>
              <a:pathLst>
                <a:path w="2504" h="4519" extrusionOk="0">
                  <a:moveTo>
                    <a:pt x="14" y="1"/>
                  </a:moveTo>
                  <a:cubicBezTo>
                    <a:pt x="13" y="1"/>
                    <a:pt x="13" y="1"/>
                    <a:pt x="12" y="2"/>
                  </a:cubicBezTo>
                  <a:cubicBezTo>
                    <a:pt x="0" y="20"/>
                    <a:pt x="251" y="187"/>
                    <a:pt x="602" y="515"/>
                  </a:cubicBezTo>
                  <a:cubicBezTo>
                    <a:pt x="690" y="597"/>
                    <a:pt x="786" y="688"/>
                    <a:pt x="880" y="793"/>
                  </a:cubicBezTo>
                  <a:cubicBezTo>
                    <a:pt x="980" y="893"/>
                    <a:pt x="1074" y="1011"/>
                    <a:pt x="1176" y="1132"/>
                  </a:cubicBezTo>
                  <a:cubicBezTo>
                    <a:pt x="1373" y="1382"/>
                    <a:pt x="1572" y="1669"/>
                    <a:pt x="1751" y="1988"/>
                  </a:cubicBezTo>
                  <a:cubicBezTo>
                    <a:pt x="1925" y="2310"/>
                    <a:pt x="2064" y="2631"/>
                    <a:pt x="2172" y="2929"/>
                  </a:cubicBezTo>
                  <a:cubicBezTo>
                    <a:pt x="2221" y="3080"/>
                    <a:pt x="2272" y="3223"/>
                    <a:pt x="2305" y="3361"/>
                  </a:cubicBezTo>
                  <a:cubicBezTo>
                    <a:pt x="2345" y="3496"/>
                    <a:pt x="2372" y="3625"/>
                    <a:pt x="2397" y="3744"/>
                  </a:cubicBezTo>
                  <a:cubicBezTo>
                    <a:pt x="2425" y="3861"/>
                    <a:pt x="2437" y="3969"/>
                    <a:pt x="2453" y="4064"/>
                  </a:cubicBezTo>
                  <a:cubicBezTo>
                    <a:pt x="2469" y="4159"/>
                    <a:pt x="2477" y="4242"/>
                    <a:pt x="2482" y="4309"/>
                  </a:cubicBezTo>
                  <a:cubicBezTo>
                    <a:pt x="2495" y="4435"/>
                    <a:pt x="2503" y="4518"/>
                    <a:pt x="2503" y="4518"/>
                  </a:cubicBezTo>
                  <a:cubicBezTo>
                    <a:pt x="2503" y="4518"/>
                    <a:pt x="2502" y="4435"/>
                    <a:pt x="2502" y="4308"/>
                  </a:cubicBezTo>
                  <a:cubicBezTo>
                    <a:pt x="2502" y="4240"/>
                    <a:pt x="2500" y="4156"/>
                    <a:pt x="2490" y="4060"/>
                  </a:cubicBezTo>
                  <a:cubicBezTo>
                    <a:pt x="2481" y="3964"/>
                    <a:pt x="2476" y="3854"/>
                    <a:pt x="2455" y="3733"/>
                  </a:cubicBezTo>
                  <a:cubicBezTo>
                    <a:pt x="2439" y="3613"/>
                    <a:pt x="2419" y="3480"/>
                    <a:pt x="2385" y="3341"/>
                  </a:cubicBezTo>
                  <a:cubicBezTo>
                    <a:pt x="2357" y="3200"/>
                    <a:pt x="2312" y="3053"/>
                    <a:pt x="2268" y="2898"/>
                  </a:cubicBezTo>
                  <a:cubicBezTo>
                    <a:pt x="2168" y="2590"/>
                    <a:pt x="2034" y="2260"/>
                    <a:pt x="1855" y="1930"/>
                  </a:cubicBezTo>
                  <a:cubicBezTo>
                    <a:pt x="1673" y="1605"/>
                    <a:pt x="1466" y="1313"/>
                    <a:pt x="1261" y="1063"/>
                  </a:cubicBezTo>
                  <a:cubicBezTo>
                    <a:pt x="1154" y="941"/>
                    <a:pt x="1056" y="824"/>
                    <a:pt x="951" y="725"/>
                  </a:cubicBezTo>
                  <a:cubicBezTo>
                    <a:pt x="852" y="621"/>
                    <a:pt x="752" y="532"/>
                    <a:pt x="659" y="452"/>
                  </a:cubicBezTo>
                  <a:cubicBezTo>
                    <a:pt x="569" y="369"/>
                    <a:pt x="479" y="306"/>
                    <a:pt x="402" y="246"/>
                  </a:cubicBezTo>
                  <a:cubicBezTo>
                    <a:pt x="326" y="187"/>
                    <a:pt x="256" y="141"/>
                    <a:pt x="197" y="105"/>
                  </a:cubicBezTo>
                  <a:cubicBezTo>
                    <a:pt x="91" y="38"/>
                    <a:pt x="27" y="1"/>
                    <a:pt x="14" y="1"/>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00;p62">
              <a:extLst>
                <a:ext uri="{FF2B5EF4-FFF2-40B4-BE49-F238E27FC236}">
                  <a16:creationId xmlns:a16="http://schemas.microsoft.com/office/drawing/2014/main" id="{C6174363-9D5E-BD0C-703C-E985EC09A463}"/>
                </a:ext>
              </a:extLst>
            </p:cNvPr>
            <p:cNvSpPr/>
            <p:nvPr/>
          </p:nvSpPr>
          <p:spPr>
            <a:xfrm>
              <a:off x="4264535" y="2755399"/>
              <a:ext cx="280823" cy="453494"/>
            </a:xfrm>
            <a:custGeom>
              <a:avLst/>
              <a:gdLst/>
              <a:ahLst/>
              <a:cxnLst/>
              <a:rect l="l" t="t" r="r" b="b"/>
              <a:pathLst>
                <a:path w="2827" h="4714" extrusionOk="0">
                  <a:moveTo>
                    <a:pt x="51" y="0"/>
                  </a:moveTo>
                  <a:cubicBezTo>
                    <a:pt x="22" y="0"/>
                    <a:pt x="7" y="3"/>
                    <a:pt x="7" y="5"/>
                  </a:cubicBezTo>
                  <a:cubicBezTo>
                    <a:pt x="0" y="30"/>
                    <a:pt x="349" y="39"/>
                    <a:pt x="796" y="326"/>
                  </a:cubicBezTo>
                  <a:cubicBezTo>
                    <a:pt x="1019" y="465"/>
                    <a:pt x="1257" y="674"/>
                    <a:pt x="1484" y="939"/>
                  </a:cubicBezTo>
                  <a:cubicBezTo>
                    <a:pt x="1710" y="1206"/>
                    <a:pt x="1927" y="1527"/>
                    <a:pt x="2114" y="1885"/>
                  </a:cubicBezTo>
                  <a:cubicBezTo>
                    <a:pt x="2494" y="2602"/>
                    <a:pt x="2673" y="3324"/>
                    <a:pt x="2744" y="3851"/>
                  </a:cubicBezTo>
                  <a:cubicBezTo>
                    <a:pt x="2782" y="4115"/>
                    <a:pt x="2790" y="4332"/>
                    <a:pt x="2797" y="4481"/>
                  </a:cubicBezTo>
                  <a:cubicBezTo>
                    <a:pt x="2799" y="4621"/>
                    <a:pt x="2799" y="4713"/>
                    <a:pt x="2799" y="4713"/>
                  </a:cubicBezTo>
                  <a:cubicBezTo>
                    <a:pt x="2799" y="4713"/>
                    <a:pt x="2806" y="4622"/>
                    <a:pt x="2816" y="4481"/>
                  </a:cubicBezTo>
                  <a:cubicBezTo>
                    <a:pt x="2819" y="4332"/>
                    <a:pt x="2826" y="4113"/>
                    <a:pt x="2803" y="3844"/>
                  </a:cubicBezTo>
                  <a:cubicBezTo>
                    <a:pt x="2761" y="3310"/>
                    <a:pt x="2608" y="2563"/>
                    <a:pt x="2220" y="1830"/>
                  </a:cubicBezTo>
                  <a:cubicBezTo>
                    <a:pt x="2028" y="1463"/>
                    <a:pt x="1804" y="1138"/>
                    <a:pt x="1567" y="867"/>
                  </a:cubicBezTo>
                  <a:cubicBezTo>
                    <a:pt x="1330" y="599"/>
                    <a:pt x="1077" y="389"/>
                    <a:pt x="840" y="253"/>
                  </a:cubicBezTo>
                  <a:cubicBezTo>
                    <a:pt x="605" y="113"/>
                    <a:pt x="390" y="51"/>
                    <a:pt x="241" y="22"/>
                  </a:cubicBezTo>
                  <a:cubicBezTo>
                    <a:pt x="155" y="5"/>
                    <a:pt x="90" y="0"/>
                    <a:pt x="51" y="0"/>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01;p62">
              <a:extLst>
                <a:ext uri="{FF2B5EF4-FFF2-40B4-BE49-F238E27FC236}">
                  <a16:creationId xmlns:a16="http://schemas.microsoft.com/office/drawing/2014/main" id="{C17EEDAF-65A9-ADD0-412B-92CEBE318456}"/>
                </a:ext>
              </a:extLst>
            </p:cNvPr>
            <p:cNvSpPr/>
            <p:nvPr/>
          </p:nvSpPr>
          <p:spPr>
            <a:xfrm>
              <a:off x="3340214" y="2632742"/>
              <a:ext cx="926507" cy="510252"/>
            </a:xfrm>
            <a:custGeom>
              <a:avLst/>
              <a:gdLst/>
              <a:ahLst/>
              <a:cxnLst/>
              <a:rect l="l" t="t" r="r" b="b"/>
              <a:pathLst>
                <a:path w="9327" h="5304" extrusionOk="0">
                  <a:moveTo>
                    <a:pt x="6230" y="1"/>
                  </a:moveTo>
                  <a:cubicBezTo>
                    <a:pt x="6116" y="1"/>
                    <a:pt x="6000" y="4"/>
                    <a:pt x="5882" y="12"/>
                  </a:cubicBezTo>
                  <a:cubicBezTo>
                    <a:pt x="5136" y="54"/>
                    <a:pt x="4321" y="235"/>
                    <a:pt x="3525" y="569"/>
                  </a:cubicBezTo>
                  <a:cubicBezTo>
                    <a:pt x="3127" y="736"/>
                    <a:pt x="2753" y="933"/>
                    <a:pt x="2407" y="1147"/>
                  </a:cubicBezTo>
                  <a:cubicBezTo>
                    <a:pt x="2062" y="1363"/>
                    <a:pt x="1749" y="1609"/>
                    <a:pt x="1494" y="1887"/>
                  </a:cubicBezTo>
                  <a:cubicBezTo>
                    <a:pt x="1238" y="2162"/>
                    <a:pt x="1042" y="2473"/>
                    <a:pt x="926" y="2786"/>
                  </a:cubicBezTo>
                  <a:cubicBezTo>
                    <a:pt x="804" y="3098"/>
                    <a:pt x="738" y="3401"/>
                    <a:pt x="676" y="3675"/>
                  </a:cubicBezTo>
                  <a:cubicBezTo>
                    <a:pt x="562" y="4224"/>
                    <a:pt x="447" y="4664"/>
                    <a:pt x="308" y="4947"/>
                  </a:cubicBezTo>
                  <a:cubicBezTo>
                    <a:pt x="246" y="5090"/>
                    <a:pt x="174" y="5190"/>
                    <a:pt x="108" y="5242"/>
                  </a:cubicBezTo>
                  <a:cubicBezTo>
                    <a:pt x="77" y="5268"/>
                    <a:pt x="49" y="5283"/>
                    <a:pt x="30" y="5291"/>
                  </a:cubicBezTo>
                  <a:cubicBezTo>
                    <a:pt x="11" y="5299"/>
                    <a:pt x="0" y="5304"/>
                    <a:pt x="0" y="5304"/>
                  </a:cubicBezTo>
                  <a:cubicBezTo>
                    <a:pt x="0" y="5304"/>
                    <a:pt x="11" y="5300"/>
                    <a:pt x="31" y="5293"/>
                  </a:cubicBezTo>
                  <a:cubicBezTo>
                    <a:pt x="50" y="5284"/>
                    <a:pt x="79" y="5270"/>
                    <a:pt x="112" y="5245"/>
                  </a:cubicBezTo>
                  <a:cubicBezTo>
                    <a:pt x="179" y="5196"/>
                    <a:pt x="257" y="5097"/>
                    <a:pt x="325" y="4954"/>
                  </a:cubicBezTo>
                  <a:cubicBezTo>
                    <a:pt x="474" y="4676"/>
                    <a:pt x="606" y="4235"/>
                    <a:pt x="734" y="3689"/>
                  </a:cubicBezTo>
                  <a:cubicBezTo>
                    <a:pt x="803" y="3418"/>
                    <a:pt x="876" y="3118"/>
                    <a:pt x="1002" y="2817"/>
                  </a:cubicBezTo>
                  <a:cubicBezTo>
                    <a:pt x="1121" y="2514"/>
                    <a:pt x="1314" y="2221"/>
                    <a:pt x="1567" y="1956"/>
                  </a:cubicBezTo>
                  <a:cubicBezTo>
                    <a:pt x="2072" y="1423"/>
                    <a:pt x="2792" y="1015"/>
                    <a:pt x="3571" y="679"/>
                  </a:cubicBezTo>
                  <a:cubicBezTo>
                    <a:pt x="4355" y="350"/>
                    <a:pt x="5155" y="170"/>
                    <a:pt x="5889" y="122"/>
                  </a:cubicBezTo>
                  <a:cubicBezTo>
                    <a:pt x="6026" y="112"/>
                    <a:pt x="6159" y="107"/>
                    <a:pt x="6291" y="107"/>
                  </a:cubicBezTo>
                  <a:cubicBezTo>
                    <a:pt x="6513" y="107"/>
                    <a:pt x="6728" y="120"/>
                    <a:pt x="6933" y="142"/>
                  </a:cubicBezTo>
                  <a:cubicBezTo>
                    <a:pt x="7259" y="176"/>
                    <a:pt x="7559" y="232"/>
                    <a:pt x="7826" y="308"/>
                  </a:cubicBezTo>
                  <a:cubicBezTo>
                    <a:pt x="8362" y="461"/>
                    <a:pt x="8754" y="700"/>
                    <a:pt x="8986" y="905"/>
                  </a:cubicBezTo>
                  <a:cubicBezTo>
                    <a:pt x="9217" y="1103"/>
                    <a:pt x="9307" y="1253"/>
                    <a:pt x="9322" y="1253"/>
                  </a:cubicBezTo>
                  <a:cubicBezTo>
                    <a:pt x="9323" y="1253"/>
                    <a:pt x="9323" y="1253"/>
                    <a:pt x="9323" y="1253"/>
                  </a:cubicBezTo>
                  <a:cubicBezTo>
                    <a:pt x="9327" y="1251"/>
                    <a:pt x="9304" y="1214"/>
                    <a:pt x="9258" y="1144"/>
                  </a:cubicBezTo>
                  <a:cubicBezTo>
                    <a:pt x="9210" y="1077"/>
                    <a:pt x="9134" y="979"/>
                    <a:pt x="9018" y="871"/>
                  </a:cubicBezTo>
                  <a:cubicBezTo>
                    <a:pt x="8790" y="651"/>
                    <a:pt x="8394" y="394"/>
                    <a:pt x="7850" y="228"/>
                  </a:cubicBezTo>
                  <a:cubicBezTo>
                    <a:pt x="7579" y="144"/>
                    <a:pt x="7274" y="82"/>
                    <a:pt x="6944" y="44"/>
                  </a:cubicBezTo>
                  <a:cubicBezTo>
                    <a:pt x="6718" y="17"/>
                    <a:pt x="6479" y="1"/>
                    <a:pt x="6230" y="1"/>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02;p62">
              <a:extLst>
                <a:ext uri="{FF2B5EF4-FFF2-40B4-BE49-F238E27FC236}">
                  <a16:creationId xmlns:a16="http://schemas.microsoft.com/office/drawing/2014/main" id="{EF59E8CB-3C02-9E6B-E752-6E9DCDFB1C64}"/>
                </a:ext>
              </a:extLst>
            </p:cNvPr>
            <p:cNvSpPr/>
            <p:nvPr/>
          </p:nvSpPr>
          <p:spPr>
            <a:xfrm>
              <a:off x="3395941" y="2741930"/>
              <a:ext cx="808297" cy="471868"/>
            </a:xfrm>
            <a:custGeom>
              <a:avLst/>
              <a:gdLst/>
              <a:ahLst/>
              <a:cxnLst/>
              <a:rect l="l" t="t" r="r" b="b"/>
              <a:pathLst>
                <a:path w="8137" h="4905" extrusionOk="0">
                  <a:moveTo>
                    <a:pt x="5635" y="0"/>
                  </a:moveTo>
                  <a:cubicBezTo>
                    <a:pt x="5445" y="0"/>
                    <a:pt x="5247" y="14"/>
                    <a:pt x="5044" y="47"/>
                  </a:cubicBezTo>
                  <a:cubicBezTo>
                    <a:pt x="4416" y="144"/>
                    <a:pt x="3748" y="414"/>
                    <a:pt x="3164" y="862"/>
                  </a:cubicBezTo>
                  <a:cubicBezTo>
                    <a:pt x="2874" y="1087"/>
                    <a:pt x="2617" y="1341"/>
                    <a:pt x="2407" y="1617"/>
                  </a:cubicBezTo>
                  <a:cubicBezTo>
                    <a:pt x="2194" y="1891"/>
                    <a:pt x="2027" y="2180"/>
                    <a:pt x="1880" y="2458"/>
                  </a:cubicBezTo>
                  <a:cubicBezTo>
                    <a:pt x="1587" y="3017"/>
                    <a:pt x="1357" y="3532"/>
                    <a:pt x="1103" y="3929"/>
                  </a:cubicBezTo>
                  <a:cubicBezTo>
                    <a:pt x="852" y="4327"/>
                    <a:pt x="605" y="4626"/>
                    <a:pt x="382" y="4763"/>
                  </a:cubicBezTo>
                  <a:cubicBezTo>
                    <a:pt x="160" y="4905"/>
                    <a:pt x="1" y="4885"/>
                    <a:pt x="4" y="4898"/>
                  </a:cubicBezTo>
                  <a:cubicBezTo>
                    <a:pt x="4" y="4900"/>
                    <a:pt x="23" y="4905"/>
                    <a:pt x="59" y="4905"/>
                  </a:cubicBezTo>
                  <a:cubicBezTo>
                    <a:pt x="73" y="4905"/>
                    <a:pt x="91" y="4904"/>
                    <a:pt x="111" y="4902"/>
                  </a:cubicBezTo>
                  <a:cubicBezTo>
                    <a:pt x="182" y="4896"/>
                    <a:pt x="288" y="4870"/>
                    <a:pt x="406" y="4803"/>
                  </a:cubicBezTo>
                  <a:cubicBezTo>
                    <a:pt x="648" y="4671"/>
                    <a:pt x="910" y="4372"/>
                    <a:pt x="1174" y="3976"/>
                  </a:cubicBezTo>
                  <a:cubicBezTo>
                    <a:pt x="1440" y="3577"/>
                    <a:pt x="1681" y="3061"/>
                    <a:pt x="1976" y="2511"/>
                  </a:cubicBezTo>
                  <a:cubicBezTo>
                    <a:pt x="2126" y="2236"/>
                    <a:pt x="2291" y="1953"/>
                    <a:pt x="2499" y="1689"/>
                  </a:cubicBezTo>
                  <a:cubicBezTo>
                    <a:pt x="2706" y="1423"/>
                    <a:pt x="2955" y="1176"/>
                    <a:pt x="3237" y="956"/>
                  </a:cubicBezTo>
                  <a:cubicBezTo>
                    <a:pt x="3804" y="522"/>
                    <a:pt x="4450" y="253"/>
                    <a:pt x="5060" y="147"/>
                  </a:cubicBezTo>
                  <a:cubicBezTo>
                    <a:pt x="5289" y="105"/>
                    <a:pt x="5512" y="88"/>
                    <a:pt x="5725" y="88"/>
                  </a:cubicBezTo>
                  <a:cubicBezTo>
                    <a:pt x="6082" y="88"/>
                    <a:pt x="6412" y="137"/>
                    <a:pt x="6698" y="205"/>
                  </a:cubicBezTo>
                  <a:cubicBezTo>
                    <a:pt x="7158" y="315"/>
                    <a:pt x="7516" y="459"/>
                    <a:pt x="7759" y="561"/>
                  </a:cubicBezTo>
                  <a:cubicBezTo>
                    <a:pt x="8004" y="665"/>
                    <a:pt x="8136" y="728"/>
                    <a:pt x="8136" y="728"/>
                  </a:cubicBezTo>
                  <a:cubicBezTo>
                    <a:pt x="8136" y="728"/>
                    <a:pt x="8007" y="659"/>
                    <a:pt x="7767" y="544"/>
                  </a:cubicBezTo>
                  <a:cubicBezTo>
                    <a:pt x="7527" y="432"/>
                    <a:pt x="7174" y="273"/>
                    <a:pt x="6712" y="148"/>
                  </a:cubicBezTo>
                  <a:cubicBezTo>
                    <a:pt x="6402" y="63"/>
                    <a:pt x="6035" y="0"/>
                    <a:pt x="5635" y="0"/>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03;p62">
              <a:extLst>
                <a:ext uri="{FF2B5EF4-FFF2-40B4-BE49-F238E27FC236}">
                  <a16:creationId xmlns:a16="http://schemas.microsoft.com/office/drawing/2014/main" id="{89E52769-6A24-5C52-69EC-197CDA647AC6}"/>
                </a:ext>
              </a:extLst>
            </p:cNvPr>
            <p:cNvSpPr/>
            <p:nvPr/>
          </p:nvSpPr>
          <p:spPr>
            <a:xfrm>
              <a:off x="3600375" y="2830628"/>
              <a:ext cx="466184" cy="233769"/>
            </a:xfrm>
            <a:custGeom>
              <a:avLst/>
              <a:gdLst/>
              <a:ahLst/>
              <a:cxnLst/>
              <a:rect l="l" t="t" r="r" b="b"/>
              <a:pathLst>
                <a:path w="4693" h="2430" extrusionOk="0">
                  <a:moveTo>
                    <a:pt x="4246" y="1"/>
                  </a:moveTo>
                  <a:cubicBezTo>
                    <a:pt x="4145" y="1"/>
                    <a:pt x="4029" y="7"/>
                    <a:pt x="3901" y="23"/>
                  </a:cubicBezTo>
                  <a:cubicBezTo>
                    <a:pt x="3408" y="78"/>
                    <a:pt x="2753" y="329"/>
                    <a:pt x="2135" y="761"/>
                  </a:cubicBezTo>
                  <a:cubicBezTo>
                    <a:pt x="1520" y="1192"/>
                    <a:pt x="1020" y="1648"/>
                    <a:pt x="635" y="1946"/>
                  </a:cubicBezTo>
                  <a:cubicBezTo>
                    <a:pt x="254" y="2249"/>
                    <a:pt x="1" y="2413"/>
                    <a:pt x="9" y="2428"/>
                  </a:cubicBezTo>
                  <a:cubicBezTo>
                    <a:pt x="10" y="2429"/>
                    <a:pt x="10" y="2429"/>
                    <a:pt x="12" y="2429"/>
                  </a:cubicBezTo>
                  <a:cubicBezTo>
                    <a:pt x="25" y="2429"/>
                    <a:pt x="92" y="2398"/>
                    <a:pt x="201" y="2334"/>
                  </a:cubicBezTo>
                  <a:cubicBezTo>
                    <a:pt x="320" y="2265"/>
                    <a:pt x="487" y="2157"/>
                    <a:pt x="686" y="2013"/>
                  </a:cubicBezTo>
                  <a:cubicBezTo>
                    <a:pt x="1087" y="1730"/>
                    <a:pt x="1597" y="1284"/>
                    <a:pt x="2203" y="859"/>
                  </a:cubicBezTo>
                  <a:cubicBezTo>
                    <a:pt x="2809" y="436"/>
                    <a:pt x="3432" y="166"/>
                    <a:pt x="3910" y="82"/>
                  </a:cubicBezTo>
                  <a:cubicBezTo>
                    <a:pt x="4112" y="45"/>
                    <a:pt x="4284" y="31"/>
                    <a:pt x="4415" y="31"/>
                  </a:cubicBezTo>
                  <a:cubicBezTo>
                    <a:pt x="4438" y="31"/>
                    <a:pt x="4461" y="32"/>
                    <a:pt x="4481" y="33"/>
                  </a:cubicBezTo>
                  <a:cubicBezTo>
                    <a:pt x="4488" y="32"/>
                    <a:pt x="4494" y="32"/>
                    <a:pt x="4500" y="32"/>
                  </a:cubicBezTo>
                  <a:cubicBezTo>
                    <a:pt x="4559" y="32"/>
                    <a:pt x="4605" y="40"/>
                    <a:pt x="4639" y="40"/>
                  </a:cubicBezTo>
                  <a:cubicBezTo>
                    <a:pt x="4674" y="43"/>
                    <a:pt x="4693" y="45"/>
                    <a:pt x="4693" y="45"/>
                  </a:cubicBezTo>
                  <a:cubicBezTo>
                    <a:pt x="4693" y="45"/>
                    <a:pt x="4674" y="41"/>
                    <a:pt x="4639" y="35"/>
                  </a:cubicBezTo>
                  <a:cubicBezTo>
                    <a:pt x="4603" y="31"/>
                    <a:pt x="4551" y="19"/>
                    <a:pt x="4482" y="13"/>
                  </a:cubicBezTo>
                  <a:cubicBezTo>
                    <a:pt x="4417" y="6"/>
                    <a:pt x="4338" y="1"/>
                    <a:pt x="4246" y="1"/>
                  </a:cubicBezTo>
                  <a:close/>
                </a:path>
              </a:pathLst>
            </a:custGeom>
            <a:solidFill>
              <a:srgbClr val="AA5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204;p62">
              <a:extLst>
                <a:ext uri="{FF2B5EF4-FFF2-40B4-BE49-F238E27FC236}">
                  <a16:creationId xmlns:a16="http://schemas.microsoft.com/office/drawing/2014/main" id="{61527C25-9E9A-035F-5CAC-32C7FE75C3EC}"/>
                </a:ext>
              </a:extLst>
            </p:cNvPr>
            <p:cNvSpPr/>
            <p:nvPr/>
          </p:nvSpPr>
          <p:spPr>
            <a:xfrm>
              <a:off x="3890734" y="3359736"/>
              <a:ext cx="117117" cy="131796"/>
            </a:xfrm>
            <a:custGeom>
              <a:avLst/>
              <a:gdLst/>
              <a:ahLst/>
              <a:cxnLst/>
              <a:rect l="l" t="t" r="r" b="b"/>
              <a:pathLst>
                <a:path w="1179" h="1370" extrusionOk="0">
                  <a:moveTo>
                    <a:pt x="760" y="0"/>
                  </a:moveTo>
                  <a:cubicBezTo>
                    <a:pt x="498" y="0"/>
                    <a:pt x="267" y="196"/>
                    <a:pt x="148" y="425"/>
                  </a:cubicBezTo>
                  <a:cubicBezTo>
                    <a:pt x="1" y="715"/>
                    <a:pt x="88" y="1093"/>
                    <a:pt x="313" y="1316"/>
                  </a:cubicBezTo>
                  <a:cubicBezTo>
                    <a:pt x="329" y="1333"/>
                    <a:pt x="346" y="1348"/>
                    <a:pt x="367" y="1358"/>
                  </a:cubicBezTo>
                  <a:cubicBezTo>
                    <a:pt x="390" y="1368"/>
                    <a:pt x="416" y="1369"/>
                    <a:pt x="442" y="1369"/>
                  </a:cubicBezTo>
                  <a:cubicBezTo>
                    <a:pt x="627" y="1368"/>
                    <a:pt x="816" y="1322"/>
                    <a:pt x="966" y="1213"/>
                  </a:cubicBezTo>
                  <a:cubicBezTo>
                    <a:pt x="1029" y="1167"/>
                    <a:pt x="1080" y="1110"/>
                    <a:pt x="1118" y="1046"/>
                  </a:cubicBezTo>
                  <a:cubicBezTo>
                    <a:pt x="1157" y="894"/>
                    <a:pt x="1179" y="739"/>
                    <a:pt x="1176" y="591"/>
                  </a:cubicBezTo>
                  <a:cubicBezTo>
                    <a:pt x="1164" y="425"/>
                    <a:pt x="1126" y="273"/>
                    <a:pt x="1055" y="148"/>
                  </a:cubicBezTo>
                  <a:cubicBezTo>
                    <a:pt x="1036" y="118"/>
                    <a:pt x="1016" y="90"/>
                    <a:pt x="992" y="64"/>
                  </a:cubicBezTo>
                  <a:cubicBezTo>
                    <a:pt x="939" y="27"/>
                    <a:pt x="873" y="5"/>
                    <a:pt x="785" y="1"/>
                  </a:cubicBezTo>
                  <a:cubicBezTo>
                    <a:pt x="776" y="1"/>
                    <a:pt x="768" y="0"/>
                    <a:pt x="760" y="0"/>
                  </a:cubicBezTo>
                  <a:close/>
                </a:path>
              </a:pathLst>
            </a:custGeom>
            <a:solidFill>
              <a:schemeClr val="tx1">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205;p62">
              <a:extLst>
                <a:ext uri="{FF2B5EF4-FFF2-40B4-BE49-F238E27FC236}">
                  <a16:creationId xmlns:a16="http://schemas.microsoft.com/office/drawing/2014/main" id="{7B28D403-B045-72BD-90C4-874B4BA6928C}"/>
                </a:ext>
              </a:extLst>
            </p:cNvPr>
            <p:cNvSpPr/>
            <p:nvPr/>
          </p:nvSpPr>
          <p:spPr>
            <a:xfrm>
              <a:off x="3889045" y="3363103"/>
              <a:ext cx="64370" cy="125062"/>
            </a:xfrm>
            <a:custGeom>
              <a:avLst/>
              <a:gdLst/>
              <a:ahLst/>
              <a:cxnLst/>
              <a:rect l="l" t="t" r="r" b="b"/>
              <a:pathLst>
                <a:path w="648" h="1300" extrusionOk="0">
                  <a:moveTo>
                    <a:pt x="610" y="0"/>
                  </a:moveTo>
                  <a:cubicBezTo>
                    <a:pt x="568" y="0"/>
                    <a:pt x="490" y="15"/>
                    <a:pt x="393" y="67"/>
                  </a:cubicBezTo>
                  <a:cubicBezTo>
                    <a:pt x="253" y="142"/>
                    <a:pt x="78" y="321"/>
                    <a:pt x="38" y="576"/>
                  </a:cubicBezTo>
                  <a:cubicBezTo>
                    <a:pt x="0" y="834"/>
                    <a:pt x="123" y="1053"/>
                    <a:pt x="235" y="1161"/>
                  </a:cubicBezTo>
                  <a:cubicBezTo>
                    <a:pt x="293" y="1216"/>
                    <a:pt x="346" y="1251"/>
                    <a:pt x="385" y="1271"/>
                  </a:cubicBezTo>
                  <a:cubicBezTo>
                    <a:pt x="424" y="1291"/>
                    <a:pt x="447" y="1299"/>
                    <a:pt x="447" y="1299"/>
                  </a:cubicBezTo>
                  <a:cubicBezTo>
                    <a:pt x="447" y="1299"/>
                    <a:pt x="427" y="1284"/>
                    <a:pt x="396" y="1256"/>
                  </a:cubicBezTo>
                  <a:cubicBezTo>
                    <a:pt x="364" y="1228"/>
                    <a:pt x="323" y="1183"/>
                    <a:pt x="281" y="1122"/>
                  </a:cubicBezTo>
                  <a:cubicBezTo>
                    <a:pt x="199" y="1003"/>
                    <a:pt x="124" y="805"/>
                    <a:pt x="156" y="595"/>
                  </a:cubicBezTo>
                  <a:cubicBezTo>
                    <a:pt x="189" y="383"/>
                    <a:pt x="325" y="222"/>
                    <a:pt x="439" y="138"/>
                  </a:cubicBezTo>
                  <a:cubicBezTo>
                    <a:pt x="555" y="52"/>
                    <a:pt x="647" y="27"/>
                    <a:pt x="643" y="8"/>
                  </a:cubicBezTo>
                  <a:cubicBezTo>
                    <a:pt x="642" y="4"/>
                    <a:pt x="631" y="0"/>
                    <a:pt x="610" y="0"/>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206;p62">
              <a:extLst>
                <a:ext uri="{FF2B5EF4-FFF2-40B4-BE49-F238E27FC236}">
                  <a16:creationId xmlns:a16="http://schemas.microsoft.com/office/drawing/2014/main" id="{545D8EBC-0C5E-01B1-5EE4-0EDC97BCDF4A}"/>
                </a:ext>
              </a:extLst>
            </p:cNvPr>
            <p:cNvSpPr/>
            <p:nvPr/>
          </p:nvSpPr>
          <p:spPr>
            <a:xfrm>
              <a:off x="3971693" y="3450550"/>
              <a:ext cx="28609" cy="21164"/>
            </a:xfrm>
            <a:custGeom>
              <a:avLst/>
              <a:gdLst/>
              <a:ahLst/>
              <a:cxnLst/>
              <a:rect l="l" t="t" r="r" b="b"/>
              <a:pathLst>
                <a:path w="288" h="220" extrusionOk="0">
                  <a:moveTo>
                    <a:pt x="288" y="0"/>
                  </a:moveTo>
                  <a:cubicBezTo>
                    <a:pt x="288" y="0"/>
                    <a:pt x="191" y="0"/>
                    <a:pt x="117" y="58"/>
                  </a:cubicBezTo>
                  <a:cubicBezTo>
                    <a:pt x="44" y="115"/>
                    <a:pt x="0" y="183"/>
                    <a:pt x="21" y="210"/>
                  </a:cubicBezTo>
                  <a:cubicBezTo>
                    <a:pt x="26" y="216"/>
                    <a:pt x="35" y="219"/>
                    <a:pt x="47" y="219"/>
                  </a:cubicBezTo>
                  <a:cubicBezTo>
                    <a:pt x="81" y="219"/>
                    <a:pt x="137" y="194"/>
                    <a:pt x="191" y="152"/>
                  </a:cubicBezTo>
                  <a:cubicBezTo>
                    <a:pt x="265" y="94"/>
                    <a:pt x="288" y="0"/>
                    <a:pt x="288" y="0"/>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207;p62">
              <a:extLst>
                <a:ext uri="{FF2B5EF4-FFF2-40B4-BE49-F238E27FC236}">
                  <a16:creationId xmlns:a16="http://schemas.microsoft.com/office/drawing/2014/main" id="{FD8DFE31-64D4-6EED-1534-619CE9B00D65}"/>
                </a:ext>
              </a:extLst>
            </p:cNvPr>
            <p:cNvSpPr/>
            <p:nvPr/>
          </p:nvSpPr>
          <p:spPr>
            <a:xfrm>
              <a:off x="3611500" y="3171277"/>
              <a:ext cx="223804" cy="108611"/>
            </a:xfrm>
            <a:custGeom>
              <a:avLst/>
              <a:gdLst/>
              <a:ahLst/>
              <a:cxnLst/>
              <a:rect l="l" t="t" r="r" b="b"/>
              <a:pathLst>
                <a:path w="2253" h="1129" extrusionOk="0">
                  <a:moveTo>
                    <a:pt x="2203" y="1"/>
                  </a:moveTo>
                  <a:cubicBezTo>
                    <a:pt x="2154" y="1"/>
                    <a:pt x="2059" y="99"/>
                    <a:pt x="1908" y="228"/>
                  </a:cubicBezTo>
                  <a:cubicBezTo>
                    <a:pt x="1742" y="371"/>
                    <a:pt x="1499" y="546"/>
                    <a:pt x="1199" y="676"/>
                  </a:cubicBezTo>
                  <a:cubicBezTo>
                    <a:pt x="898" y="804"/>
                    <a:pt x="605" y="859"/>
                    <a:pt x="385" y="880"/>
                  </a:cubicBezTo>
                  <a:cubicBezTo>
                    <a:pt x="168" y="902"/>
                    <a:pt x="22" y="902"/>
                    <a:pt x="11" y="949"/>
                  </a:cubicBezTo>
                  <a:cubicBezTo>
                    <a:pt x="0" y="989"/>
                    <a:pt x="133" y="1073"/>
                    <a:pt x="378" y="1111"/>
                  </a:cubicBezTo>
                  <a:cubicBezTo>
                    <a:pt x="445" y="1123"/>
                    <a:pt x="520" y="1129"/>
                    <a:pt x="600" y="1129"/>
                  </a:cubicBezTo>
                  <a:cubicBezTo>
                    <a:pt x="667" y="1129"/>
                    <a:pt x="739" y="1125"/>
                    <a:pt x="813" y="1117"/>
                  </a:cubicBezTo>
                  <a:cubicBezTo>
                    <a:pt x="976" y="1095"/>
                    <a:pt x="1153" y="1051"/>
                    <a:pt x="1328" y="978"/>
                  </a:cubicBezTo>
                  <a:cubicBezTo>
                    <a:pt x="1503" y="901"/>
                    <a:pt x="1657" y="803"/>
                    <a:pt x="1785" y="700"/>
                  </a:cubicBezTo>
                  <a:cubicBezTo>
                    <a:pt x="1911" y="594"/>
                    <a:pt x="2011" y="484"/>
                    <a:pt x="2081" y="382"/>
                  </a:cubicBezTo>
                  <a:cubicBezTo>
                    <a:pt x="2222" y="178"/>
                    <a:pt x="2253" y="23"/>
                    <a:pt x="2217" y="4"/>
                  </a:cubicBezTo>
                  <a:cubicBezTo>
                    <a:pt x="2213" y="2"/>
                    <a:pt x="2208" y="1"/>
                    <a:pt x="2203" y="1"/>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208;p62">
              <a:extLst>
                <a:ext uri="{FF2B5EF4-FFF2-40B4-BE49-F238E27FC236}">
                  <a16:creationId xmlns:a16="http://schemas.microsoft.com/office/drawing/2014/main" id="{81D1D4A4-884E-CD5A-F247-DADBD42AF6AF}"/>
                </a:ext>
              </a:extLst>
            </p:cNvPr>
            <p:cNvSpPr/>
            <p:nvPr/>
          </p:nvSpPr>
          <p:spPr>
            <a:xfrm>
              <a:off x="4029009" y="3171277"/>
              <a:ext cx="224003" cy="108611"/>
            </a:xfrm>
            <a:custGeom>
              <a:avLst/>
              <a:gdLst/>
              <a:ahLst/>
              <a:cxnLst/>
              <a:rect l="l" t="t" r="r" b="b"/>
              <a:pathLst>
                <a:path w="2255" h="1129" extrusionOk="0">
                  <a:moveTo>
                    <a:pt x="51" y="1"/>
                  </a:moveTo>
                  <a:cubicBezTo>
                    <a:pt x="46" y="1"/>
                    <a:pt x="41" y="2"/>
                    <a:pt x="37" y="4"/>
                  </a:cubicBezTo>
                  <a:cubicBezTo>
                    <a:pt x="1" y="23"/>
                    <a:pt x="32" y="178"/>
                    <a:pt x="173" y="382"/>
                  </a:cubicBezTo>
                  <a:cubicBezTo>
                    <a:pt x="242" y="484"/>
                    <a:pt x="343" y="594"/>
                    <a:pt x="469" y="700"/>
                  </a:cubicBezTo>
                  <a:cubicBezTo>
                    <a:pt x="597" y="803"/>
                    <a:pt x="751" y="901"/>
                    <a:pt x="925" y="978"/>
                  </a:cubicBezTo>
                  <a:cubicBezTo>
                    <a:pt x="1101" y="1051"/>
                    <a:pt x="1278" y="1095"/>
                    <a:pt x="1441" y="1117"/>
                  </a:cubicBezTo>
                  <a:cubicBezTo>
                    <a:pt x="1515" y="1125"/>
                    <a:pt x="1587" y="1129"/>
                    <a:pt x="1654" y="1129"/>
                  </a:cubicBezTo>
                  <a:cubicBezTo>
                    <a:pt x="1734" y="1129"/>
                    <a:pt x="1809" y="1123"/>
                    <a:pt x="1875" y="1111"/>
                  </a:cubicBezTo>
                  <a:cubicBezTo>
                    <a:pt x="2121" y="1073"/>
                    <a:pt x="2254" y="989"/>
                    <a:pt x="2243" y="949"/>
                  </a:cubicBezTo>
                  <a:cubicBezTo>
                    <a:pt x="2231" y="902"/>
                    <a:pt x="2086" y="902"/>
                    <a:pt x="1868" y="880"/>
                  </a:cubicBezTo>
                  <a:cubicBezTo>
                    <a:pt x="1650" y="859"/>
                    <a:pt x="1356" y="804"/>
                    <a:pt x="1054" y="676"/>
                  </a:cubicBezTo>
                  <a:cubicBezTo>
                    <a:pt x="754" y="546"/>
                    <a:pt x="511" y="371"/>
                    <a:pt x="345" y="228"/>
                  </a:cubicBezTo>
                  <a:cubicBezTo>
                    <a:pt x="196" y="99"/>
                    <a:pt x="99" y="1"/>
                    <a:pt x="51" y="1"/>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209;p62">
              <a:extLst>
                <a:ext uri="{FF2B5EF4-FFF2-40B4-BE49-F238E27FC236}">
                  <a16:creationId xmlns:a16="http://schemas.microsoft.com/office/drawing/2014/main" id="{9075FF8F-9A7A-6842-A1A4-3F6EE8DDB1B9}"/>
                </a:ext>
              </a:extLst>
            </p:cNvPr>
            <p:cNvSpPr/>
            <p:nvPr/>
          </p:nvSpPr>
          <p:spPr>
            <a:xfrm>
              <a:off x="3627692" y="3379553"/>
              <a:ext cx="195394" cy="86677"/>
            </a:xfrm>
            <a:custGeom>
              <a:avLst/>
              <a:gdLst/>
              <a:ahLst/>
              <a:cxnLst/>
              <a:rect l="l" t="t" r="r" b="b"/>
              <a:pathLst>
                <a:path w="1967" h="901" extrusionOk="0">
                  <a:moveTo>
                    <a:pt x="21" y="1"/>
                  </a:moveTo>
                  <a:cubicBezTo>
                    <a:pt x="21" y="1"/>
                    <a:pt x="20" y="1"/>
                    <a:pt x="19" y="1"/>
                  </a:cubicBezTo>
                  <a:cubicBezTo>
                    <a:pt x="1" y="6"/>
                    <a:pt x="15" y="148"/>
                    <a:pt x="132" y="338"/>
                  </a:cubicBezTo>
                  <a:cubicBezTo>
                    <a:pt x="247" y="527"/>
                    <a:pt x="484" y="758"/>
                    <a:pt x="822" y="855"/>
                  </a:cubicBezTo>
                  <a:cubicBezTo>
                    <a:pt x="934" y="887"/>
                    <a:pt x="1045" y="900"/>
                    <a:pt x="1150" y="900"/>
                  </a:cubicBezTo>
                  <a:cubicBezTo>
                    <a:pt x="1361" y="900"/>
                    <a:pt x="1549" y="846"/>
                    <a:pt x="1680" y="779"/>
                  </a:cubicBezTo>
                  <a:cubicBezTo>
                    <a:pt x="1880" y="679"/>
                    <a:pt x="1967" y="566"/>
                    <a:pt x="1954" y="552"/>
                  </a:cubicBezTo>
                  <a:cubicBezTo>
                    <a:pt x="1952" y="550"/>
                    <a:pt x="1949" y="549"/>
                    <a:pt x="1945" y="549"/>
                  </a:cubicBezTo>
                  <a:cubicBezTo>
                    <a:pt x="1913" y="549"/>
                    <a:pt x="1807" y="615"/>
                    <a:pt x="1636" y="672"/>
                  </a:cubicBezTo>
                  <a:cubicBezTo>
                    <a:pt x="1520" y="712"/>
                    <a:pt x="1369" y="743"/>
                    <a:pt x="1202" y="743"/>
                  </a:cubicBezTo>
                  <a:cubicBezTo>
                    <a:pt x="1095" y="743"/>
                    <a:pt x="981" y="730"/>
                    <a:pt x="867" y="698"/>
                  </a:cubicBezTo>
                  <a:cubicBezTo>
                    <a:pt x="575" y="614"/>
                    <a:pt x="354" y="426"/>
                    <a:pt x="227" y="271"/>
                  </a:cubicBezTo>
                  <a:cubicBezTo>
                    <a:pt x="100" y="120"/>
                    <a:pt x="47" y="1"/>
                    <a:pt x="21" y="1"/>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210;p62">
              <a:extLst>
                <a:ext uri="{FF2B5EF4-FFF2-40B4-BE49-F238E27FC236}">
                  <a16:creationId xmlns:a16="http://schemas.microsoft.com/office/drawing/2014/main" id="{F0FFB549-AA6E-0FC2-A3A3-2FE2C4C34AB9}"/>
                </a:ext>
              </a:extLst>
            </p:cNvPr>
            <p:cNvSpPr/>
            <p:nvPr/>
          </p:nvSpPr>
          <p:spPr>
            <a:xfrm>
              <a:off x="4056128" y="3379553"/>
              <a:ext cx="195493" cy="86677"/>
            </a:xfrm>
            <a:custGeom>
              <a:avLst/>
              <a:gdLst/>
              <a:ahLst/>
              <a:cxnLst/>
              <a:rect l="l" t="t" r="r" b="b"/>
              <a:pathLst>
                <a:path w="1968" h="901" extrusionOk="0">
                  <a:moveTo>
                    <a:pt x="1946" y="1"/>
                  </a:moveTo>
                  <a:cubicBezTo>
                    <a:pt x="1921" y="1"/>
                    <a:pt x="1868" y="120"/>
                    <a:pt x="1742" y="271"/>
                  </a:cubicBezTo>
                  <a:cubicBezTo>
                    <a:pt x="1614" y="426"/>
                    <a:pt x="1394" y="614"/>
                    <a:pt x="1101" y="698"/>
                  </a:cubicBezTo>
                  <a:cubicBezTo>
                    <a:pt x="987" y="730"/>
                    <a:pt x="874" y="743"/>
                    <a:pt x="766" y="743"/>
                  </a:cubicBezTo>
                  <a:cubicBezTo>
                    <a:pt x="600" y="743"/>
                    <a:pt x="448" y="712"/>
                    <a:pt x="332" y="672"/>
                  </a:cubicBezTo>
                  <a:cubicBezTo>
                    <a:pt x="160" y="615"/>
                    <a:pt x="56" y="549"/>
                    <a:pt x="23" y="549"/>
                  </a:cubicBezTo>
                  <a:cubicBezTo>
                    <a:pt x="19" y="549"/>
                    <a:pt x="16" y="550"/>
                    <a:pt x="14" y="552"/>
                  </a:cubicBezTo>
                  <a:cubicBezTo>
                    <a:pt x="1" y="566"/>
                    <a:pt x="87" y="679"/>
                    <a:pt x="288" y="779"/>
                  </a:cubicBezTo>
                  <a:cubicBezTo>
                    <a:pt x="419" y="846"/>
                    <a:pt x="607" y="900"/>
                    <a:pt x="819" y="900"/>
                  </a:cubicBezTo>
                  <a:cubicBezTo>
                    <a:pt x="923" y="900"/>
                    <a:pt x="1034" y="887"/>
                    <a:pt x="1146" y="855"/>
                  </a:cubicBezTo>
                  <a:cubicBezTo>
                    <a:pt x="1483" y="758"/>
                    <a:pt x="1722" y="527"/>
                    <a:pt x="1835" y="338"/>
                  </a:cubicBezTo>
                  <a:cubicBezTo>
                    <a:pt x="1953" y="148"/>
                    <a:pt x="1967" y="6"/>
                    <a:pt x="1949" y="1"/>
                  </a:cubicBezTo>
                  <a:cubicBezTo>
                    <a:pt x="1948" y="1"/>
                    <a:pt x="1947" y="1"/>
                    <a:pt x="1946" y="1"/>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211;p62">
              <a:extLst>
                <a:ext uri="{FF2B5EF4-FFF2-40B4-BE49-F238E27FC236}">
                  <a16:creationId xmlns:a16="http://schemas.microsoft.com/office/drawing/2014/main" id="{F0BACF00-A33E-B3EF-2F72-4D4725DE9318}"/>
                </a:ext>
              </a:extLst>
            </p:cNvPr>
            <p:cNvSpPr/>
            <p:nvPr/>
          </p:nvSpPr>
          <p:spPr>
            <a:xfrm>
              <a:off x="3877125" y="3551754"/>
              <a:ext cx="179401" cy="25397"/>
            </a:xfrm>
            <a:custGeom>
              <a:avLst/>
              <a:gdLst/>
              <a:ahLst/>
              <a:cxnLst/>
              <a:rect l="l" t="t" r="r" b="b"/>
              <a:pathLst>
                <a:path w="1806" h="264" extrusionOk="0">
                  <a:moveTo>
                    <a:pt x="1451" y="0"/>
                  </a:moveTo>
                  <a:cubicBezTo>
                    <a:pt x="1296" y="0"/>
                    <a:pt x="1103" y="10"/>
                    <a:pt x="894" y="33"/>
                  </a:cubicBezTo>
                  <a:cubicBezTo>
                    <a:pt x="394" y="88"/>
                    <a:pt x="1" y="200"/>
                    <a:pt x="9" y="244"/>
                  </a:cubicBezTo>
                  <a:cubicBezTo>
                    <a:pt x="11" y="258"/>
                    <a:pt x="52" y="264"/>
                    <a:pt x="121" y="264"/>
                  </a:cubicBezTo>
                  <a:cubicBezTo>
                    <a:pt x="275" y="264"/>
                    <a:pt x="572" y="234"/>
                    <a:pt x="912" y="197"/>
                  </a:cubicBezTo>
                  <a:cubicBezTo>
                    <a:pt x="1405" y="141"/>
                    <a:pt x="1805" y="91"/>
                    <a:pt x="1804" y="45"/>
                  </a:cubicBezTo>
                  <a:cubicBezTo>
                    <a:pt x="1803" y="19"/>
                    <a:pt x="1664" y="0"/>
                    <a:pt x="1451" y="0"/>
                  </a:cubicBezTo>
                  <a:close/>
                </a:path>
              </a:pathLst>
            </a:custGeom>
            <a:solidFill>
              <a:srgbClr val="9B4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 name="Google Shape;2909;p61">
            <a:extLst>
              <a:ext uri="{FF2B5EF4-FFF2-40B4-BE49-F238E27FC236}">
                <a16:creationId xmlns:a16="http://schemas.microsoft.com/office/drawing/2014/main" id="{2F111A12-FBF2-F516-7979-30A9760C1FF5}"/>
              </a:ext>
            </a:extLst>
          </p:cNvPr>
          <p:cNvSpPr txBox="1"/>
          <p:nvPr/>
        </p:nvSpPr>
        <p:spPr>
          <a:xfrm flipH="1">
            <a:off x="5629428" y="2331136"/>
            <a:ext cx="1839000" cy="72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lt2"/>
                </a:solidFill>
                <a:latin typeface="Cairo"/>
                <a:ea typeface="Cairo"/>
                <a:cs typeface="Cairo"/>
                <a:sym typeface="Cairo"/>
              </a:rPr>
              <a:t>ischemic</a:t>
            </a:r>
            <a:r>
              <a:rPr lang="en" sz="1200" dirty="0">
                <a:solidFill>
                  <a:schemeClr val="lt2"/>
                </a:solidFill>
                <a:latin typeface="Cairo"/>
                <a:ea typeface="Cairo"/>
                <a:cs typeface="Cairo"/>
                <a:sym typeface="Cairo"/>
              </a:rPr>
              <a:t> heart disease</a:t>
            </a:r>
            <a:endParaRPr sz="1200" dirty="0">
              <a:solidFill>
                <a:schemeClr val="lt2"/>
              </a:solidFill>
              <a:latin typeface="Cairo"/>
              <a:ea typeface="Cairo"/>
              <a:cs typeface="Cairo"/>
              <a:sym typeface="Cairo"/>
            </a:endParaRPr>
          </a:p>
        </p:txBody>
      </p:sp>
      <p:sp>
        <p:nvSpPr>
          <p:cNvPr id="391" name="Google Shape;2912;p61">
            <a:extLst>
              <a:ext uri="{FF2B5EF4-FFF2-40B4-BE49-F238E27FC236}">
                <a16:creationId xmlns:a16="http://schemas.microsoft.com/office/drawing/2014/main" id="{16E5CDBA-3DD4-02BB-7A90-F6061B6FE866}"/>
              </a:ext>
            </a:extLst>
          </p:cNvPr>
          <p:cNvSpPr txBox="1"/>
          <p:nvPr/>
        </p:nvSpPr>
        <p:spPr>
          <a:xfrm flipH="1">
            <a:off x="5629428" y="3120985"/>
            <a:ext cx="1972860" cy="72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200" dirty="0">
                <a:solidFill>
                  <a:schemeClr val="lt2"/>
                </a:solidFill>
                <a:latin typeface="Cairo"/>
                <a:ea typeface="Cairo"/>
                <a:cs typeface="Cairo"/>
                <a:sym typeface="Cairo"/>
              </a:rPr>
              <a:t>m</a:t>
            </a:r>
            <a:r>
              <a:rPr lang="en" sz="1200" dirty="0" err="1">
                <a:solidFill>
                  <a:schemeClr val="lt2"/>
                </a:solidFill>
                <a:latin typeface="Cairo"/>
                <a:ea typeface="Cairo"/>
                <a:cs typeface="Cairo"/>
                <a:sym typeface="Cairo"/>
              </a:rPr>
              <a:t>ajor</a:t>
            </a:r>
            <a:r>
              <a:rPr lang="en" sz="1200" dirty="0">
                <a:solidFill>
                  <a:schemeClr val="lt2"/>
                </a:solidFill>
                <a:latin typeface="Cairo"/>
                <a:ea typeface="Cairo"/>
                <a:cs typeface="Cairo"/>
                <a:sym typeface="Cairo"/>
              </a:rPr>
              <a:t> depression disorder</a:t>
            </a:r>
            <a:endParaRPr sz="1200" dirty="0">
              <a:solidFill>
                <a:schemeClr val="lt2"/>
              </a:solidFill>
              <a:latin typeface="Cairo"/>
              <a:ea typeface="Cairo"/>
              <a:cs typeface="Cairo"/>
              <a:sym typeface="Cairo"/>
            </a:endParaRPr>
          </a:p>
        </p:txBody>
      </p:sp>
      <p:sp>
        <p:nvSpPr>
          <p:cNvPr id="394" name="Google Shape;2918;p61">
            <a:extLst>
              <a:ext uri="{FF2B5EF4-FFF2-40B4-BE49-F238E27FC236}">
                <a16:creationId xmlns:a16="http://schemas.microsoft.com/office/drawing/2014/main" id="{839F55C2-13DF-674B-23F8-D46252CD2FF1}"/>
              </a:ext>
            </a:extLst>
          </p:cNvPr>
          <p:cNvSpPr txBox="1"/>
          <p:nvPr/>
        </p:nvSpPr>
        <p:spPr>
          <a:xfrm flipH="1">
            <a:off x="5629428" y="1546563"/>
            <a:ext cx="1839000" cy="72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lt2"/>
                </a:solidFill>
                <a:latin typeface="Cairo"/>
                <a:ea typeface="Cairo"/>
                <a:cs typeface="Cairo"/>
                <a:sym typeface="Cairo"/>
              </a:rPr>
              <a:t>chronic obstructive pulmonary disorder</a:t>
            </a:r>
          </a:p>
        </p:txBody>
      </p:sp>
      <p:sp>
        <p:nvSpPr>
          <p:cNvPr id="395" name="Google Shape;2919;p61">
            <a:extLst>
              <a:ext uri="{FF2B5EF4-FFF2-40B4-BE49-F238E27FC236}">
                <a16:creationId xmlns:a16="http://schemas.microsoft.com/office/drawing/2014/main" id="{B4F86B26-4DCC-C761-5C61-2BFC5030364A}"/>
              </a:ext>
            </a:extLst>
          </p:cNvPr>
          <p:cNvSpPr/>
          <p:nvPr/>
        </p:nvSpPr>
        <p:spPr>
          <a:xfrm>
            <a:off x="2159947" y="2755950"/>
            <a:ext cx="670200" cy="670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2920;p61">
            <a:extLst>
              <a:ext uri="{FF2B5EF4-FFF2-40B4-BE49-F238E27FC236}">
                <a16:creationId xmlns:a16="http://schemas.microsoft.com/office/drawing/2014/main" id="{5D3F497D-9142-6C1D-CF27-B3E7DFC12239}"/>
              </a:ext>
            </a:extLst>
          </p:cNvPr>
          <p:cNvGrpSpPr/>
          <p:nvPr/>
        </p:nvGrpSpPr>
        <p:grpSpPr>
          <a:xfrm>
            <a:off x="2830147" y="1625950"/>
            <a:ext cx="2799281" cy="2919425"/>
            <a:chOff x="2830147" y="1625950"/>
            <a:chExt cx="2799281" cy="2919425"/>
          </a:xfrm>
        </p:grpSpPr>
        <p:sp>
          <p:nvSpPr>
            <p:cNvPr id="397" name="Google Shape;2921;p61">
              <a:extLst>
                <a:ext uri="{FF2B5EF4-FFF2-40B4-BE49-F238E27FC236}">
                  <a16:creationId xmlns:a16="http://schemas.microsoft.com/office/drawing/2014/main" id="{ADA7F208-4CCA-7480-0FA7-01532470BE6F}"/>
                </a:ext>
              </a:extLst>
            </p:cNvPr>
            <p:cNvSpPr/>
            <p:nvPr/>
          </p:nvSpPr>
          <p:spPr>
            <a:xfrm>
              <a:off x="3494750" y="1625950"/>
              <a:ext cx="563700" cy="563700"/>
            </a:xfrm>
            <a:prstGeom prst="ellipse">
              <a:avLst/>
            </a:prstGeom>
            <a:solidFill>
              <a:srgbClr val="BDA3BC">
                <a:alpha val="230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000">
                  <a:solidFill>
                    <a:schemeClr val="dk1"/>
                  </a:solidFill>
                  <a:latin typeface="Changa One"/>
                  <a:ea typeface="Changa One"/>
                  <a:cs typeface="Changa One"/>
                  <a:sym typeface="Changa One"/>
                </a:rPr>
                <a:t>1</a:t>
              </a:r>
              <a:endParaRPr sz="3000">
                <a:solidFill>
                  <a:schemeClr val="dk1"/>
                </a:solidFill>
                <a:latin typeface="Changa One"/>
                <a:ea typeface="Changa One"/>
                <a:cs typeface="Changa One"/>
                <a:sym typeface="Changa One"/>
              </a:endParaRPr>
            </a:p>
          </p:txBody>
        </p:sp>
        <p:sp>
          <p:nvSpPr>
            <p:cNvPr id="398" name="Google Shape;2922;p61">
              <a:extLst>
                <a:ext uri="{FF2B5EF4-FFF2-40B4-BE49-F238E27FC236}">
                  <a16:creationId xmlns:a16="http://schemas.microsoft.com/office/drawing/2014/main" id="{A6735C54-F17E-4EEE-D9C2-7896C5219F40}"/>
                </a:ext>
              </a:extLst>
            </p:cNvPr>
            <p:cNvSpPr/>
            <p:nvPr/>
          </p:nvSpPr>
          <p:spPr>
            <a:xfrm>
              <a:off x="3494661" y="2410799"/>
              <a:ext cx="563700" cy="563400"/>
            </a:xfrm>
            <a:prstGeom prst="ellipse">
              <a:avLst/>
            </a:prstGeom>
            <a:solidFill>
              <a:srgbClr val="BDA3BC">
                <a:alpha val="230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000">
                  <a:solidFill>
                    <a:schemeClr val="dk1"/>
                  </a:solidFill>
                  <a:latin typeface="Changa One"/>
                  <a:ea typeface="Changa One"/>
                  <a:cs typeface="Changa One"/>
                  <a:sym typeface="Changa One"/>
                </a:rPr>
                <a:t>2</a:t>
              </a:r>
              <a:endParaRPr sz="3000">
                <a:solidFill>
                  <a:schemeClr val="dk1"/>
                </a:solidFill>
                <a:latin typeface="Changa One"/>
                <a:ea typeface="Changa One"/>
                <a:cs typeface="Changa One"/>
                <a:sym typeface="Changa One"/>
              </a:endParaRPr>
            </a:p>
          </p:txBody>
        </p:sp>
        <p:sp>
          <p:nvSpPr>
            <p:cNvPr id="399" name="Google Shape;2923;p61">
              <a:extLst>
                <a:ext uri="{FF2B5EF4-FFF2-40B4-BE49-F238E27FC236}">
                  <a16:creationId xmlns:a16="http://schemas.microsoft.com/office/drawing/2014/main" id="{D9D63D88-0592-485C-A387-CCED80122A5D}"/>
                </a:ext>
              </a:extLst>
            </p:cNvPr>
            <p:cNvSpPr/>
            <p:nvPr/>
          </p:nvSpPr>
          <p:spPr>
            <a:xfrm>
              <a:off x="3494661" y="3207900"/>
              <a:ext cx="563700" cy="563400"/>
            </a:xfrm>
            <a:prstGeom prst="ellipse">
              <a:avLst/>
            </a:prstGeom>
            <a:solidFill>
              <a:srgbClr val="BDA3BC">
                <a:alpha val="230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000">
                  <a:solidFill>
                    <a:schemeClr val="dk1"/>
                  </a:solidFill>
                  <a:latin typeface="Changa One"/>
                  <a:ea typeface="Changa One"/>
                  <a:cs typeface="Changa One"/>
                  <a:sym typeface="Changa One"/>
                </a:rPr>
                <a:t>3</a:t>
              </a:r>
              <a:endParaRPr sz="3000">
                <a:solidFill>
                  <a:schemeClr val="dk1"/>
                </a:solidFill>
                <a:latin typeface="Changa One"/>
                <a:ea typeface="Changa One"/>
                <a:cs typeface="Changa One"/>
                <a:sym typeface="Changa One"/>
              </a:endParaRPr>
            </a:p>
          </p:txBody>
        </p:sp>
        <p:sp>
          <p:nvSpPr>
            <p:cNvPr id="400" name="Google Shape;2924;p61">
              <a:extLst>
                <a:ext uri="{FF2B5EF4-FFF2-40B4-BE49-F238E27FC236}">
                  <a16:creationId xmlns:a16="http://schemas.microsoft.com/office/drawing/2014/main" id="{CBD7202B-2DCB-5D82-77EC-2C1B0B86E8E0}"/>
                </a:ext>
              </a:extLst>
            </p:cNvPr>
            <p:cNvSpPr/>
            <p:nvPr/>
          </p:nvSpPr>
          <p:spPr>
            <a:xfrm>
              <a:off x="3494748" y="3981975"/>
              <a:ext cx="563700" cy="563400"/>
            </a:xfrm>
            <a:prstGeom prst="ellipse">
              <a:avLst/>
            </a:prstGeom>
            <a:solidFill>
              <a:srgbClr val="BDA3BC">
                <a:alpha val="230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000">
                  <a:solidFill>
                    <a:schemeClr val="dk1"/>
                  </a:solidFill>
                  <a:latin typeface="Changa One"/>
                  <a:ea typeface="Changa One"/>
                  <a:cs typeface="Changa One"/>
                  <a:sym typeface="Changa One"/>
                </a:rPr>
                <a:t>4</a:t>
              </a:r>
              <a:endParaRPr sz="3000">
                <a:solidFill>
                  <a:schemeClr val="dk1"/>
                </a:solidFill>
                <a:latin typeface="Changa One"/>
                <a:ea typeface="Changa One"/>
                <a:cs typeface="Changa One"/>
                <a:sym typeface="Changa One"/>
              </a:endParaRPr>
            </a:p>
          </p:txBody>
        </p:sp>
        <p:grpSp>
          <p:nvGrpSpPr>
            <p:cNvPr id="401" name="Google Shape;2925;p61">
              <a:extLst>
                <a:ext uri="{FF2B5EF4-FFF2-40B4-BE49-F238E27FC236}">
                  <a16:creationId xmlns:a16="http://schemas.microsoft.com/office/drawing/2014/main" id="{6E13A07E-6863-9757-E997-947F9910DB79}"/>
                </a:ext>
              </a:extLst>
            </p:cNvPr>
            <p:cNvGrpSpPr/>
            <p:nvPr/>
          </p:nvGrpSpPr>
          <p:grpSpPr>
            <a:xfrm>
              <a:off x="2830147" y="1907800"/>
              <a:ext cx="2799281" cy="2364384"/>
              <a:chOff x="2830147" y="1907800"/>
              <a:chExt cx="2799281" cy="2364384"/>
            </a:xfrm>
          </p:grpSpPr>
          <p:cxnSp>
            <p:nvCxnSpPr>
              <p:cNvPr id="402" name="Google Shape;2926;p61">
                <a:extLst>
                  <a:ext uri="{FF2B5EF4-FFF2-40B4-BE49-F238E27FC236}">
                    <a16:creationId xmlns:a16="http://schemas.microsoft.com/office/drawing/2014/main" id="{1215AEE0-DC06-673A-C3D6-EFFFF00050B4}"/>
                  </a:ext>
                </a:extLst>
              </p:cNvPr>
              <p:cNvCxnSpPr>
                <a:stCxn id="395" idx="6"/>
                <a:endCxn id="397" idx="2"/>
              </p:cNvCxnSpPr>
              <p:nvPr/>
            </p:nvCxnSpPr>
            <p:spPr>
              <a:xfrm flipV="1">
                <a:off x="2830147" y="1907800"/>
                <a:ext cx="664603" cy="118325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403" name="Google Shape;2927;p61">
                <a:extLst>
                  <a:ext uri="{FF2B5EF4-FFF2-40B4-BE49-F238E27FC236}">
                    <a16:creationId xmlns:a16="http://schemas.microsoft.com/office/drawing/2014/main" id="{6040E3D0-1445-1D6C-09EA-2C3A6ADA6E15}"/>
                  </a:ext>
                </a:extLst>
              </p:cNvPr>
              <p:cNvCxnSpPr>
                <a:stCxn id="397" idx="6"/>
                <a:endCxn id="394" idx="3"/>
              </p:cNvCxnSpPr>
              <p:nvPr/>
            </p:nvCxnSpPr>
            <p:spPr>
              <a:xfrm>
                <a:off x="4058450" y="1907800"/>
                <a:ext cx="1570978" cy="113"/>
              </a:xfrm>
              <a:prstGeom prst="straightConnector1">
                <a:avLst/>
              </a:prstGeom>
              <a:noFill/>
              <a:ln w="19050" cap="flat" cmpd="sng">
                <a:solidFill>
                  <a:schemeClr val="dk2"/>
                </a:solidFill>
                <a:prstDash val="solid"/>
                <a:round/>
                <a:headEnd type="none" w="med" len="med"/>
                <a:tailEnd type="none" w="med" len="med"/>
              </a:ln>
            </p:spPr>
          </p:cxnSp>
          <p:cxnSp>
            <p:nvCxnSpPr>
              <p:cNvPr id="404" name="Google Shape;2928;p61">
                <a:extLst>
                  <a:ext uri="{FF2B5EF4-FFF2-40B4-BE49-F238E27FC236}">
                    <a16:creationId xmlns:a16="http://schemas.microsoft.com/office/drawing/2014/main" id="{F4438696-F078-CADC-88AD-C679B42CCE71}"/>
                  </a:ext>
                </a:extLst>
              </p:cNvPr>
              <p:cNvCxnSpPr>
                <a:stCxn id="398" idx="6"/>
                <a:endCxn id="388" idx="3"/>
              </p:cNvCxnSpPr>
              <p:nvPr/>
            </p:nvCxnSpPr>
            <p:spPr>
              <a:xfrm flipV="1">
                <a:off x="4058361" y="2692486"/>
                <a:ext cx="1571067" cy="13"/>
              </a:xfrm>
              <a:prstGeom prst="straightConnector1">
                <a:avLst/>
              </a:prstGeom>
              <a:noFill/>
              <a:ln w="19050" cap="flat" cmpd="sng">
                <a:solidFill>
                  <a:schemeClr val="dk2"/>
                </a:solidFill>
                <a:prstDash val="solid"/>
                <a:round/>
                <a:headEnd type="none" w="med" len="med"/>
                <a:tailEnd type="none" w="med" len="med"/>
              </a:ln>
            </p:spPr>
          </p:cxnSp>
          <p:cxnSp>
            <p:nvCxnSpPr>
              <p:cNvPr id="405" name="Google Shape;2929;p61">
                <a:extLst>
                  <a:ext uri="{FF2B5EF4-FFF2-40B4-BE49-F238E27FC236}">
                    <a16:creationId xmlns:a16="http://schemas.microsoft.com/office/drawing/2014/main" id="{12092258-0F8C-7F3E-3450-ADAB31057F6E}"/>
                  </a:ext>
                </a:extLst>
              </p:cNvPr>
              <p:cNvCxnSpPr>
                <a:cxnSpLocks/>
                <a:stCxn id="399" idx="6"/>
                <a:endCxn id="391" idx="3"/>
              </p:cNvCxnSpPr>
              <p:nvPr/>
            </p:nvCxnSpPr>
            <p:spPr>
              <a:xfrm flipV="1">
                <a:off x="4058361" y="3482335"/>
                <a:ext cx="1571067" cy="7265"/>
              </a:xfrm>
              <a:prstGeom prst="straightConnector1">
                <a:avLst/>
              </a:prstGeom>
              <a:noFill/>
              <a:ln w="19050" cap="flat" cmpd="sng">
                <a:solidFill>
                  <a:schemeClr val="dk2"/>
                </a:solidFill>
                <a:prstDash val="solid"/>
                <a:round/>
                <a:headEnd type="none" w="med" len="med"/>
                <a:tailEnd type="none" w="med" len="med"/>
              </a:ln>
            </p:spPr>
          </p:cxnSp>
          <p:cxnSp>
            <p:nvCxnSpPr>
              <p:cNvPr id="407" name="Google Shape;2930;p61">
                <a:extLst>
                  <a:ext uri="{FF2B5EF4-FFF2-40B4-BE49-F238E27FC236}">
                    <a16:creationId xmlns:a16="http://schemas.microsoft.com/office/drawing/2014/main" id="{6E87536A-BF79-7444-79AD-BA1745C4571F}"/>
                  </a:ext>
                </a:extLst>
              </p:cNvPr>
              <p:cNvCxnSpPr>
                <a:cxnSpLocks/>
                <a:stCxn id="400" idx="6"/>
                <a:endCxn id="418" idx="3"/>
              </p:cNvCxnSpPr>
              <p:nvPr/>
            </p:nvCxnSpPr>
            <p:spPr>
              <a:xfrm>
                <a:off x="4058448" y="4263675"/>
                <a:ext cx="1570980" cy="8509"/>
              </a:xfrm>
              <a:prstGeom prst="straightConnector1">
                <a:avLst/>
              </a:prstGeom>
              <a:noFill/>
              <a:ln w="19050" cap="flat" cmpd="sng">
                <a:solidFill>
                  <a:schemeClr val="dk2"/>
                </a:solidFill>
                <a:prstDash val="solid"/>
                <a:round/>
                <a:headEnd type="none" w="med" len="med"/>
                <a:tailEnd type="none" w="med" len="med"/>
              </a:ln>
            </p:spPr>
          </p:cxnSp>
          <p:cxnSp>
            <p:nvCxnSpPr>
              <p:cNvPr id="412" name="Google Shape;2935;p61">
                <a:extLst>
                  <a:ext uri="{FF2B5EF4-FFF2-40B4-BE49-F238E27FC236}">
                    <a16:creationId xmlns:a16="http://schemas.microsoft.com/office/drawing/2014/main" id="{4F57F515-4C00-F2BC-C8C5-1B6D6275BCB9}"/>
                  </a:ext>
                </a:extLst>
              </p:cNvPr>
              <p:cNvCxnSpPr>
                <a:stCxn id="395" idx="6"/>
                <a:endCxn id="400" idx="2"/>
              </p:cNvCxnSpPr>
              <p:nvPr/>
            </p:nvCxnSpPr>
            <p:spPr>
              <a:xfrm>
                <a:off x="2830147" y="3091050"/>
                <a:ext cx="664601" cy="1172625"/>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413" name="Google Shape;2936;p61">
                <a:extLst>
                  <a:ext uri="{FF2B5EF4-FFF2-40B4-BE49-F238E27FC236}">
                    <a16:creationId xmlns:a16="http://schemas.microsoft.com/office/drawing/2014/main" id="{CCAC0619-808C-21E1-3BD2-6A7EBE7A517A}"/>
                  </a:ext>
                </a:extLst>
              </p:cNvPr>
              <p:cNvCxnSpPr>
                <a:stCxn id="398" idx="2"/>
                <a:endCxn id="395" idx="6"/>
              </p:cNvCxnSpPr>
              <p:nvPr/>
            </p:nvCxnSpPr>
            <p:spPr>
              <a:xfrm rot="10800000" flipV="1">
                <a:off x="2830147" y="2692498"/>
                <a:ext cx="664514" cy="398551"/>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414" name="Google Shape;2937;p61">
                <a:extLst>
                  <a:ext uri="{FF2B5EF4-FFF2-40B4-BE49-F238E27FC236}">
                    <a16:creationId xmlns:a16="http://schemas.microsoft.com/office/drawing/2014/main" id="{7FDEC5B0-439D-780D-92DE-8C06B2882642}"/>
                  </a:ext>
                </a:extLst>
              </p:cNvPr>
              <p:cNvCxnSpPr>
                <a:cxnSpLocks/>
                <a:stCxn id="399" idx="2"/>
                <a:endCxn id="395" idx="6"/>
              </p:cNvCxnSpPr>
              <p:nvPr/>
            </p:nvCxnSpPr>
            <p:spPr>
              <a:xfrm rot="10800000">
                <a:off x="2830147" y="3091050"/>
                <a:ext cx="664514" cy="398550"/>
              </a:xfrm>
              <a:prstGeom prst="bentConnector3">
                <a:avLst>
                  <a:gd name="adj1" fmla="val 50000"/>
                </a:avLst>
              </a:prstGeom>
              <a:noFill/>
              <a:ln w="19050" cap="flat" cmpd="sng">
                <a:solidFill>
                  <a:schemeClr val="dk2"/>
                </a:solidFill>
                <a:prstDash val="solid"/>
                <a:round/>
                <a:headEnd type="none" w="med" len="med"/>
                <a:tailEnd type="none" w="med" len="med"/>
              </a:ln>
            </p:spPr>
          </p:cxnSp>
        </p:grpSp>
      </p:grpSp>
      <p:sp>
        <p:nvSpPr>
          <p:cNvPr id="418" name="Google Shape;2912;p61">
            <a:extLst>
              <a:ext uri="{FF2B5EF4-FFF2-40B4-BE49-F238E27FC236}">
                <a16:creationId xmlns:a16="http://schemas.microsoft.com/office/drawing/2014/main" id="{2CBD149A-1445-731B-48F3-0264D0D3F305}"/>
              </a:ext>
            </a:extLst>
          </p:cNvPr>
          <p:cNvSpPr txBox="1"/>
          <p:nvPr/>
        </p:nvSpPr>
        <p:spPr>
          <a:xfrm flipH="1">
            <a:off x="5629428" y="3910834"/>
            <a:ext cx="1839000" cy="72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200" dirty="0">
                <a:solidFill>
                  <a:schemeClr val="lt2"/>
                </a:solidFill>
                <a:latin typeface="Cairo"/>
                <a:ea typeface="Cairo"/>
                <a:cs typeface="Cairo"/>
                <a:sym typeface="Cairo"/>
              </a:rPr>
              <a:t>general anxiety disorder</a:t>
            </a:r>
            <a:endParaRPr sz="1200" dirty="0">
              <a:solidFill>
                <a:schemeClr val="lt2"/>
              </a:solidFill>
              <a:latin typeface="Cairo"/>
              <a:ea typeface="Cairo"/>
              <a:cs typeface="Cairo"/>
              <a:sym typeface="Cairo"/>
            </a:endParaRPr>
          </a:p>
        </p:txBody>
      </p:sp>
      <p:sp>
        <p:nvSpPr>
          <p:cNvPr id="422" name="Right Brace 421">
            <a:extLst>
              <a:ext uri="{FF2B5EF4-FFF2-40B4-BE49-F238E27FC236}">
                <a16:creationId xmlns:a16="http://schemas.microsoft.com/office/drawing/2014/main" id="{2640B04F-57B5-96EB-8ABB-A12F723EF6CC}"/>
              </a:ext>
            </a:extLst>
          </p:cNvPr>
          <p:cNvSpPr/>
          <p:nvPr/>
        </p:nvSpPr>
        <p:spPr>
          <a:xfrm>
            <a:off x="7468428" y="1546563"/>
            <a:ext cx="335870" cy="2887214"/>
          </a:xfrm>
          <a:prstGeom prst="rightBrace">
            <a:avLst>
              <a:gd name="adj1" fmla="val 8333"/>
              <a:gd name="adj2" fmla="val 4742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4" name="Google Shape;2633;p55">
            <a:extLst>
              <a:ext uri="{FF2B5EF4-FFF2-40B4-BE49-F238E27FC236}">
                <a16:creationId xmlns:a16="http://schemas.microsoft.com/office/drawing/2014/main" id="{BE35C939-C56F-FAB4-593E-3FA6CCD77E2D}"/>
              </a:ext>
            </a:extLst>
          </p:cNvPr>
          <p:cNvSpPr txBox="1"/>
          <p:nvPr/>
        </p:nvSpPr>
        <p:spPr>
          <a:xfrm rot="5400000">
            <a:off x="6868522" y="2819345"/>
            <a:ext cx="2205109" cy="56235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lt2"/>
                </a:solidFill>
                <a:latin typeface="Cairo"/>
                <a:ea typeface="Cairo"/>
                <a:cs typeface="Cairo"/>
                <a:sym typeface="Cairo"/>
              </a:rPr>
              <a:t>Negative Health Outcomes</a:t>
            </a:r>
            <a:endParaRPr sz="1200" dirty="0">
              <a:solidFill>
                <a:schemeClr val="lt2"/>
              </a:solidFill>
              <a:latin typeface="Cairo"/>
              <a:ea typeface="Cairo"/>
              <a:cs typeface="Cairo"/>
              <a:sym typeface="Cairo"/>
            </a:endParaRPr>
          </a:p>
        </p:txBody>
      </p:sp>
    </p:spTree>
    <p:extLst>
      <p:ext uri="{BB962C8B-B14F-4D97-AF65-F5344CB8AC3E}">
        <p14:creationId xmlns:p14="http://schemas.microsoft.com/office/powerpoint/2010/main" val="937485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94">
                                            <p:txEl>
                                              <p:pRg st="0" end="0"/>
                                            </p:txEl>
                                          </p:spTgt>
                                        </p:tgtEl>
                                        <p:attrNameLst>
                                          <p:attrName>style.visibility</p:attrName>
                                        </p:attrNameLst>
                                      </p:cBhvr>
                                      <p:to>
                                        <p:strVal val="visible"/>
                                      </p:to>
                                    </p:set>
                                    <p:anim calcmode="lin" valueType="num">
                                      <p:cBhvr additive="base">
                                        <p:cTn id="7" dur="500" fill="hold"/>
                                        <p:tgtEl>
                                          <p:spTgt spid="39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9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88"/>
                                        </p:tgtEl>
                                        <p:attrNameLst>
                                          <p:attrName>style.visibility</p:attrName>
                                        </p:attrNameLst>
                                      </p:cBhvr>
                                      <p:to>
                                        <p:strVal val="visible"/>
                                      </p:to>
                                    </p:set>
                                    <p:anim calcmode="lin" valueType="num">
                                      <p:cBhvr additive="base">
                                        <p:cTn id="13" dur="500" fill="hold"/>
                                        <p:tgtEl>
                                          <p:spTgt spid="388"/>
                                        </p:tgtEl>
                                        <p:attrNameLst>
                                          <p:attrName>ppt_x</p:attrName>
                                        </p:attrNameLst>
                                      </p:cBhvr>
                                      <p:tavLst>
                                        <p:tav tm="0">
                                          <p:val>
                                            <p:strVal val="#ppt_x"/>
                                          </p:val>
                                        </p:tav>
                                        <p:tav tm="100000">
                                          <p:val>
                                            <p:strVal val="#ppt_x"/>
                                          </p:val>
                                        </p:tav>
                                      </p:tavLst>
                                    </p:anim>
                                    <p:anim calcmode="lin" valueType="num">
                                      <p:cBhvr additive="base">
                                        <p:cTn id="14" dur="500" fill="hold"/>
                                        <p:tgtEl>
                                          <p:spTgt spid="38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91"/>
                                        </p:tgtEl>
                                        <p:attrNameLst>
                                          <p:attrName>style.visibility</p:attrName>
                                        </p:attrNameLst>
                                      </p:cBhvr>
                                      <p:to>
                                        <p:strVal val="visible"/>
                                      </p:to>
                                    </p:set>
                                    <p:anim calcmode="lin" valueType="num">
                                      <p:cBhvr additive="base">
                                        <p:cTn id="19" dur="500" fill="hold"/>
                                        <p:tgtEl>
                                          <p:spTgt spid="391"/>
                                        </p:tgtEl>
                                        <p:attrNameLst>
                                          <p:attrName>ppt_x</p:attrName>
                                        </p:attrNameLst>
                                      </p:cBhvr>
                                      <p:tavLst>
                                        <p:tav tm="0">
                                          <p:val>
                                            <p:strVal val="#ppt_x"/>
                                          </p:val>
                                        </p:tav>
                                        <p:tav tm="100000">
                                          <p:val>
                                            <p:strVal val="#ppt_x"/>
                                          </p:val>
                                        </p:tav>
                                      </p:tavLst>
                                    </p:anim>
                                    <p:anim calcmode="lin" valueType="num">
                                      <p:cBhvr additive="base">
                                        <p:cTn id="20" dur="500" fill="hold"/>
                                        <p:tgtEl>
                                          <p:spTgt spid="39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18"/>
                                        </p:tgtEl>
                                        <p:attrNameLst>
                                          <p:attrName>style.visibility</p:attrName>
                                        </p:attrNameLst>
                                      </p:cBhvr>
                                      <p:to>
                                        <p:strVal val="visible"/>
                                      </p:to>
                                    </p:set>
                                    <p:anim calcmode="lin" valueType="num">
                                      <p:cBhvr additive="base">
                                        <p:cTn id="25" dur="500" fill="hold"/>
                                        <p:tgtEl>
                                          <p:spTgt spid="418"/>
                                        </p:tgtEl>
                                        <p:attrNameLst>
                                          <p:attrName>ppt_x</p:attrName>
                                        </p:attrNameLst>
                                      </p:cBhvr>
                                      <p:tavLst>
                                        <p:tav tm="0">
                                          <p:val>
                                            <p:strVal val="#ppt_x"/>
                                          </p:val>
                                        </p:tav>
                                        <p:tav tm="100000">
                                          <p:val>
                                            <p:strVal val="#ppt_x"/>
                                          </p:val>
                                        </p:tav>
                                      </p:tavLst>
                                    </p:anim>
                                    <p:anim calcmode="lin" valueType="num">
                                      <p:cBhvr additive="base">
                                        <p:cTn id="26" dur="500" fill="hold"/>
                                        <p:tgtEl>
                                          <p:spTgt spid="41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8" grpId="0"/>
      <p:bldP spid="391" grpId="0"/>
      <p:bldP spid="418" grpId="0"/>
      <p:bldP spid="422" grpId="0" animBg="1"/>
      <p:bldP spid="42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Research Objectives</a:t>
            </a:r>
            <a:endParaRPr dirty="0"/>
          </a:p>
        </p:txBody>
      </p:sp>
      <p:grpSp>
        <p:nvGrpSpPr>
          <p:cNvPr id="2" name="Google Shape;2343;p55">
            <a:extLst>
              <a:ext uri="{FF2B5EF4-FFF2-40B4-BE49-F238E27FC236}">
                <a16:creationId xmlns:a16="http://schemas.microsoft.com/office/drawing/2014/main" id="{686E3B23-48E9-68B4-C48F-14B3F29BF99B}"/>
              </a:ext>
            </a:extLst>
          </p:cNvPr>
          <p:cNvGrpSpPr/>
          <p:nvPr/>
        </p:nvGrpSpPr>
        <p:grpSpPr>
          <a:xfrm>
            <a:off x="507081" y="1388628"/>
            <a:ext cx="8635636" cy="3820467"/>
            <a:chOff x="-157948" y="1546575"/>
            <a:chExt cx="8635636" cy="3820467"/>
          </a:xfrm>
        </p:grpSpPr>
        <p:sp>
          <p:nvSpPr>
            <p:cNvPr id="3" name="Google Shape;2344;p55">
              <a:extLst>
                <a:ext uri="{FF2B5EF4-FFF2-40B4-BE49-F238E27FC236}">
                  <a16:creationId xmlns:a16="http://schemas.microsoft.com/office/drawing/2014/main" id="{08D3922C-CA42-59E5-19A0-8A96476F4049}"/>
                </a:ext>
              </a:extLst>
            </p:cNvPr>
            <p:cNvSpPr/>
            <p:nvPr/>
          </p:nvSpPr>
          <p:spPr>
            <a:xfrm>
              <a:off x="-157948" y="2623500"/>
              <a:ext cx="7258263" cy="913500"/>
            </a:xfrm>
            <a:prstGeom prst="roundRect">
              <a:avLst>
                <a:gd name="adj" fmla="val 7234"/>
              </a:avLst>
            </a:pr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345;p55">
              <a:extLst>
                <a:ext uri="{FF2B5EF4-FFF2-40B4-BE49-F238E27FC236}">
                  <a16:creationId xmlns:a16="http://schemas.microsoft.com/office/drawing/2014/main" id="{7767B0E7-A907-3364-7678-3968049F2693}"/>
                </a:ext>
              </a:extLst>
            </p:cNvPr>
            <p:cNvSpPr/>
            <p:nvPr/>
          </p:nvSpPr>
          <p:spPr>
            <a:xfrm>
              <a:off x="-157948" y="1546575"/>
              <a:ext cx="7258263" cy="913500"/>
            </a:xfrm>
            <a:prstGeom prst="roundRect">
              <a:avLst>
                <a:gd name="adj" fmla="val 7234"/>
              </a:avLst>
            </a:pr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346;p55">
              <a:extLst>
                <a:ext uri="{FF2B5EF4-FFF2-40B4-BE49-F238E27FC236}">
                  <a16:creationId xmlns:a16="http://schemas.microsoft.com/office/drawing/2014/main" id="{27118A56-FE0C-D504-981A-391C0438EF8B}"/>
                </a:ext>
              </a:extLst>
            </p:cNvPr>
            <p:cNvSpPr/>
            <p:nvPr/>
          </p:nvSpPr>
          <p:spPr>
            <a:xfrm>
              <a:off x="-157948" y="3691325"/>
              <a:ext cx="7258263" cy="913500"/>
            </a:xfrm>
            <a:prstGeom prst="roundRect">
              <a:avLst>
                <a:gd name="adj" fmla="val 7234"/>
              </a:avLst>
            </a:prstGeom>
            <a:solidFill>
              <a:srgbClr val="BDA3BC">
                <a:alpha val="23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347;p55">
              <a:extLst>
                <a:ext uri="{FF2B5EF4-FFF2-40B4-BE49-F238E27FC236}">
                  <a16:creationId xmlns:a16="http://schemas.microsoft.com/office/drawing/2014/main" id="{C7B0DE50-EFA1-3B5C-80A4-7EEDC10FB81B}"/>
                </a:ext>
              </a:extLst>
            </p:cNvPr>
            <p:cNvGrpSpPr/>
            <p:nvPr/>
          </p:nvGrpSpPr>
          <p:grpSpPr>
            <a:xfrm>
              <a:off x="6403059" y="1546575"/>
              <a:ext cx="2074629" cy="3820467"/>
              <a:chOff x="6352084" y="1546575"/>
              <a:chExt cx="2074629" cy="3820467"/>
            </a:xfrm>
          </p:grpSpPr>
          <p:sp>
            <p:nvSpPr>
              <p:cNvPr id="7" name="Google Shape;2348;p55">
                <a:extLst>
                  <a:ext uri="{FF2B5EF4-FFF2-40B4-BE49-F238E27FC236}">
                    <a16:creationId xmlns:a16="http://schemas.microsoft.com/office/drawing/2014/main" id="{F88C023A-AA39-4B12-4F91-5E864DE1A53B}"/>
                  </a:ext>
                </a:extLst>
              </p:cNvPr>
              <p:cNvSpPr/>
              <p:nvPr/>
            </p:nvSpPr>
            <p:spPr>
              <a:xfrm>
                <a:off x="6421473" y="3908320"/>
                <a:ext cx="1597686" cy="1458722"/>
              </a:xfrm>
              <a:custGeom>
                <a:avLst/>
                <a:gdLst/>
                <a:ahLst/>
                <a:cxnLst/>
                <a:rect l="l" t="t" r="r" b="b"/>
                <a:pathLst>
                  <a:path w="47094" h="38752" extrusionOk="0">
                    <a:moveTo>
                      <a:pt x="21840" y="1"/>
                    </a:moveTo>
                    <a:cubicBezTo>
                      <a:pt x="21554" y="1"/>
                      <a:pt x="21267" y="6"/>
                      <a:pt x="20978" y="16"/>
                    </a:cubicBezTo>
                    <a:cubicBezTo>
                      <a:pt x="16241" y="166"/>
                      <a:pt x="11705" y="2221"/>
                      <a:pt x="8322" y="5354"/>
                    </a:cubicBezTo>
                    <a:cubicBezTo>
                      <a:pt x="4913" y="8462"/>
                      <a:pt x="2657" y="12572"/>
                      <a:pt x="1429" y="16883"/>
                    </a:cubicBezTo>
                    <a:cubicBezTo>
                      <a:pt x="1" y="21971"/>
                      <a:pt x="76" y="27610"/>
                      <a:pt x="2657" y="32272"/>
                    </a:cubicBezTo>
                    <a:cubicBezTo>
                      <a:pt x="3710" y="34151"/>
                      <a:pt x="5139" y="35831"/>
                      <a:pt x="6116" y="37760"/>
                    </a:cubicBezTo>
                    <a:cubicBezTo>
                      <a:pt x="6461" y="37519"/>
                      <a:pt x="6901" y="37429"/>
                      <a:pt x="7379" y="37429"/>
                    </a:cubicBezTo>
                    <a:cubicBezTo>
                      <a:pt x="8290" y="37429"/>
                      <a:pt x="9337" y="37756"/>
                      <a:pt x="10126" y="37986"/>
                    </a:cubicBezTo>
                    <a:cubicBezTo>
                      <a:pt x="11179" y="38287"/>
                      <a:pt x="12307" y="38362"/>
                      <a:pt x="13409" y="38412"/>
                    </a:cubicBezTo>
                    <a:cubicBezTo>
                      <a:pt x="17860" y="38637"/>
                      <a:pt x="22311" y="38751"/>
                      <a:pt x="26762" y="38751"/>
                    </a:cubicBezTo>
                    <a:cubicBezTo>
                      <a:pt x="30256" y="38751"/>
                      <a:pt x="33750" y="38681"/>
                      <a:pt x="37244" y="38537"/>
                    </a:cubicBezTo>
                    <a:cubicBezTo>
                      <a:pt x="39525" y="38462"/>
                      <a:pt x="41831" y="38337"/>
                      <a:pt x="44036" y="37760"/>
                    </a:cubicBezTo>
                    <a:cubicBezTo>
                      <a:pt x="44713" y="37585"/>
                      <a:pt x="45364" y="37359"/>
                      <a:pt x="45841" y="36908"/>
                    </a:cubicBezTo>
                    <a:cubicBezTo>
                      <a:pt x="46567" y="36207"/>
                      <a:pt x="46668" y="35154"/>
                      <a:pt x="46718" y="34176"/>
                    </a:cubicBezTo>
                    <a:cubicBezTo>
                      <a:pt x="47094" y="27585"/>
                      <a:pt x="46818" y="20968"/>
                      <a:pt x="46517" y="14352"/>
                    </a:cubicBezTo>
                    <a:cubicBezTo>
                      <a:pt x="46417" y="12021"/>
                      <a:pt x="46317" y="9690"/>
                      <a:pt x="45841" y="7409"/>
                    </a:cubicBezTo>
                    <a:cubicBezTo>
                      <a:pt x="45665" y="6457"/>
                      <a:pt x="45314" y="5404"/>
                      <a:pt x="44437" y="4903"/>
                    </a:cubicBezTo>
                    <a:cubicBezTo>
                      <a:pt x="44021" y="4672"/>
                      <a:pt x="43553" y="4601"/>
                      <a:pt x="43065" y="4601"/>
                    </a:cubicBezTo>
                    <a:cubicBezTo>
                      <a:pt x="42494" y="4601"/>
                      <a:pt x="41897" y="4699"/>
                      <a:pt x="41329" y="4753"/>
                    </a:cubicBezTo>
                    <a:cubicBezTo>
                      <a:pt x="41001" y="4785"/>
                      <a:pt x="40675" y="4800"/>
                      <a:pt x="40350" y="4800"/>
                    </a:cubicBezTo>
                    <a:cubicBezTo>
                      <a:pt x="37148" y="4800"/>
                      <a:pt x="34089" y="3316"/>
                      <a:pt x="31154" y="1996"/>
                    </a:cubicBezTo>
                    <a:cubicBezTo>
                      <a:pt x="28158" y="659"/>
                      <a:pt x="25099" y="1"/>
                      <a:pt x="218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349;p55">
                <a:extLst>
                  <a:ext uri="{FF2B5EF4-FFF2-40B4-BE49-F238E27FC236}">
                    <a16:creationId xmlns:a16="http://schemas.microsoft.com/office/drawing/2014/main" id="{C4A826D6-9852-573B-ADA4-0EBD0C9D1201}"/>
                  </a:ext>
                </a:extLst>
              </p:cNvPr>
              <p:cNvSpPr/>
              <p:nvPr/>
            </p:nvSpPr>
            <p:spPr>
              <a:xfrm>
                <a:off x="6894547" y="3824566"/>
                <a:ext cx="804797" cy="423930"/>
              </a:xfrm>
              <a:custGeom>
                <a:avLst/>
                <a:gdLst/>
                <a:ahLst/>
                <a:cxnLst/>
                <a:rect l="l" t="t" r="r" b="b"/>
                <a:pathLst>
                  <a:path w="21380" h="11262" extrusionOk="0">
                    <a:moveTo>
                      <a:pt x="7380" y="1"/>
                    </a:moveTo>
                    <a:cubicBezTo>
                      <a:pt x="5387" y="1"/>
                      <a:pt x="3377" y="403"/>
                      <a:pt x="1680" y="1389"/>
                    </a:cubicBezTo>
                    <a:cubicBezTo>
                      <a:pt x="1" y="2391"/>
                      <a:pt x="1630" y="2842"/>
                      <a:pt x="2658" y="2993"/>
                    </a:cubicBezTo>
                    <a:cubicBezTo>
                      <a:pt x="4237" y="3193"/>
                      <a:pt x="5841" y="3544"/>
                      <a:pt x="7394" y="3970"/>
                    </a:cubicBezTo>
                    <a:cubicBezTo>
                      <a:pt x="9174" y="4471"/>
                      <a:pt x="10903" y="5123"/>
                      <a:pt x="12482" y="6075"/>
                    </a:cubicBezTo>
                    <a:cubicBezTo>
                      <a:pt x="13760" y="6827"/>
                      <a:pt x="14963" y="7805"/>
                      <a:pt x="16417" y="8106"/>
                    </a:cubicBezTo>
                    <a:cubicBezTo>
                      <a:pt x="16793" y="8206"/>
                      <a:pt x="17219" y="8256"/>
                      <a:pt x="17470" y="8557"/>
                    </a:cubicBezTo>
                    <a:cubicBezTo>
                      <a:pt x="18046" y="9233"/>
                      <a:pt x="17094" y="10261"/>
                      <a:pt x="17319" y="11138"/>
                    </a:cubicBezTo>
                    <a:cubicBezTo>
                      <a:pt x="17552" y="11223"/>
                      <a:pt x="17795" y="11262"/>
                      <a:pt x="18039" y="11262"/>
                    </a:cubicBezTo>
                    <a:cubicBezTo>
                      <a:pt x="18661" y="11262"/>
                      <a:pt x="19289" y="11008"/>
                      <a:pt x="19775" y="10612"/>
                    </a:cubicBezTo>
                    <a:cubicBezTo>
                      <a:pt x="20452" y="10060"/>
                      <a:pt x="20853" y="9233"/>
                      <a:pt x="21104" y="8406"/>
                    </a:cubicBezTo>
                    <a:cubicBezTo>
                      <a:pt x="21304" y="7680"/>
                      <a:pt x="21379" y="6878"/>
                      <a:pt x="21129" y="6201"/>
                    </a:cubicBezTo>
                    <a:cubicBezTo>
                      <a:pt x="20778" y="5324"/>
                      <a:pt x="20001" y="4747"/>
                      <a:pt x="19224" y="4246"/>
                    </a:cubicBezTo>
                    <a:cubicBezTo>
                      <a:pt x="16567" y="2517"/>
                      <a:pt x="13710" y="988"/>
                      <a:pt x="10602" y="336"/>
                    </a:cubicBezTo>
                    <a:cubicBezTo>
                      <a:pt x="9570" y="123"/>
                      <a:pt x="8478" y="1"/>
                      <a:pt x="73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350;p55">
                <a:extLst>
                  <a:ext uri="{FF2B5EF4-FFF2-40B4-BE49-F238E27FC236}">
                    <a16:creationId xmlns:a16="http://schemas.microsoft.com/office/drawing/2014/main" id="{8B94B1C8-4F01-695D-E1CF-30E813DE80CB}"/>
                  </a:ext>
                </a:extLst>
              </p:cNvPr>
              <p:cNvSpPr/>
              <p:nvPr/>
            </p:nvSpPr>
            <p:spPr>
              <a:xfrm>
                <a:off x="6431359" y="2324488"/>
                <a:ext cx="1136842" cy="1625140"/>
              </a:xfrm>
              <a:custGeom>
                <a:avLst/>
                <a:gdLst/>
                <a:ahLst/>
                <a:cxnLst/>
                <a:rect l="l" t="t" r="r" b="b"/>
                <a:pathLst>
                  <a:path w="33510" h="43173" extrusionOk="0">
                    <a:moveTo>
                      <a:pt x="9005" y="1"/>
                    </a:moveTo>
                    <a:cubicBezTo>
                      <a:pt x="8844" y="1"/>
                      <a:pt x="8683" y="12"/>
                      <a:pt x="8522" y="37"/>
                    </a:cubicBezTo>
                    <a:cubicBezTo>
                      <a:pt x="4612" y="638"/>
                      <a:pt x="8447" y="3896"/>
                      <a:pt x="9048" y="5600"/>
                    </a:cubicBezTo>
                    <a:cubicBezTo>
                      <a:pt x="9926" y="8157"/>
                      <a:pt x="9700" y="11039"/>
                      <a:pt x="8848" y="13545"/>
                    </a:cubicBezTo>
                    <a:cubicBezTo>
                      <a:pt x="7570" y="17355"/>
                      <a:pt x="5114" y="20613"/>
                      <a:pt x="3209" y="24147"/>
                    </a:cubicBezTo>
                    <a:cubicBezTo>
                      <a:pt x="1329" y="27681"/>
                      <a:pt x="1" y="31866"/>
                      <a:pt x="1279" y="35651"/>
                    </a:cubicBezTo>
                    <a:cubicBezTo>
                      <a:pt x="2607" y="39686"/>
                      <a:pt x="6668" y="42368"/>
                      <a:pt x="10853" y="42994"/>
                    </a:cubicBezTo>
                    <a:cubicBezTo>
                      <a:pt x="11665" y="43116"/>
                      <a:pt x="12481" y="43172"/>
                      <a:pt x="13296" y="43172"/>
                    </a:cubicBezTo>
                    <a:cubicBezTo>
                      <a:pt x="16687" y="43172"/>
                      <a:pt x="20083" y="42197"/>
                      <a:pt x="23234" y="40864"/>
                    </a:cubicBezTo>
                    <a:cubicBezTo>
                      <a:pt x="24888" y="40162"/>
                      <a:pt x="26517" y="39360"/>
                      <a:pt x="27820" y="38132"/>
                    </a:cubicBezTo>
                    <a:cubicBezTo>
                      <a:pt x="29901" y="36227"/>
                      <a:pt x="30953" y="33470"/>
                      <a:pt x="31755" y="30764"/>
                    </a:cubicBezTo>
                    <a:cubicBezTo>
                      <a:pt x="32808" y="27154"/>
                      <a:pt x="33510" y="23345"/>
                      <a:pt x="33159" y="19586"/>
                    </a:cubicBezTo>
                    <a:cubicBezTo>
                      <a:pt x="32808" y="15801"/>
                      <a:pt x="31329" y="12042"/>
                      <a:pt x="28572" y="9435"/>
                    </a:cubicBezTo>
                    <a:cubicBezTo>
                      <a:pt x="26542" y="7505"/>
                      <a:pt x="23936" y="6302"/>
                      <a:pt x="21354" y="5149"/>
                    </a:cubicBezTo>
                    <a:cubicBezTo>
                      <a:pt x="18221" y="3721"/>
                      <a:pt x="15064" y="2292"/>
                      <a:pt x="11931" y="864"/>
                    </a:cubicBezTo>
                    <a:cubicBezTo>
                      <a:pt x="11003" y="432"/>
                      <a:pt x="10001" y="1"/>
                      <a:pt x="9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351;p55">
                <a:extLst>
                  <a:ext uri="{FF2B5EF4-FFF2-40B4-BE49-F238E27FC236}">
                    <a16:creationId xmlns:a16="http://schemas.microsoft.com/office/drawing/2014/main" id="{9B7A0A71-2A36-089D-5B8F-2D323DC5DC12}"/>
                  </a:ext>
                </a:extLst>
              </p:cNvPr>
              <p:cNvSpPr/>
              <p:nvPr/>
            </p:nvSpPr>
            <p:spPr>
              <a:xfrm>
                <a:off x="6509655" y="2424579"/>
                <a:ext cx="1005732" cy="1486841"/>
              </a:xfrm>
              <a:custGeom>
                <a:avLst/>
                <a:gdLst/>
                <a:ahLst/>
                <a:cxnLst/>
                <a:rect l="l" t="t" r="r" b="b"/>
                <a:pathLst>
                  <a:path w="26718" h="39499" extrusionOk="0">
                    <a:moveTo>
                      <a:pt x="3995" y="1"/>
                    </a:moveTo>
                    <a:cubicBezTo>
                      <a:pt x="3822" y="1"/>
                      <a:pt x="3651" y="26"/>
                      <a:pt x="3484" y="84"/>
                    </a:cubicBezTo>
                    <a:cubicBezTo>
                      <a:pt x="3359" y="134"/>
                      <a:pt x="3233" y="185"/>
                      <a:pt x="3158" y="310"/>
                    </a:cubicBezTo>
                    <a:cubicBezTo>
                      <a:pt x="3083" y="410"/>
                      <a:pt x="3183" y="586"/>
                      <a:pt x="3284" y="661"/>
                    </a:cubicBezTo>
                    <a:cubicBezTo>
                      <a:pt x="3735" y="3844"/>
                      <a:pt x="4411" y="7302"/>
                      <a:pt x="6893" y="9307"/>
                    </a:cubicBezTo>
                    <a:cubicBezTo>
                      <a:pt x="8121" y="10285"/>
                      <a:pt x="9675" y="10811"/>
                      <a:pt x="10852" y="11839"/>
                    </a:cubicBezTo>
                    <a:cubicBezTo>
                      <a:pt x="12482" y="13292"/>
                      <a:pt x="13208" y="15824"/>
                      <a:pt x="12206" y="17779"/>
                    </a:cubicBezTo>
                    <a:cubicBezTo>
                      <a:pt x="11579" y="18982"/>
                      <a:pt x="10426" y="19809"/>
                      <a:pt x="9223" y="20435"/>
                    </a:cubicBezTo>
                    <a:cubicBezTo>
                      <a:pt x="8020" y="21087"/>
                      <a:pt x="6742" y="21563"/>
                      <a:pt x="5614" y="22315"/>
                    </a:cubicBezTo>
                    <a:cubicBezTo>
                      <a:pt x="4537" y="23042"/>
                      <a:pt x="3634" y="23994"/>
                      <a:pt x="2857" y="25047"/>
                    </a:cubicBezTo>
                    <a:cubicBezTo>
                      <a:pt x="1153" y="27302"/>
                      <a:pt x="0" y="30285"/>
                      <a:pt x="852" y="32992"/>
                    </a:cubicBezTo>
                    <a:cubicBezTo>
                      <a:pt x="1504" y="35047"/>
                      <a:pt x="3208" y="36601"/>
                      <a:pt x="4963" y="37854"/>
                    </a:cubicBezTo>
                    <a:cubicBezTo>
                      <a:pt x="6040" y="38631"/>
                      <a:pt x="7243" y="39383"/>
                      <a:pt x="8572" y="39483"/>
                    </a:cubicBezTo>
                    <a:cubicBezTo>
                      <a:pt x="8700" y="39494"/>
                      <a:pt x="8828" y="39499"/>
                      <a:pt x="8957" y="39499"/>
                    </a:cubicBezTo>
                    <a:cubicBezTo>
                      <a:pt x="10383" y="39499"/>
                      <a:pt x="11794" y="38882"/>
                      <a:pt x="13203" y="38882"/>
                    </a:cubicBezTo>
                    <a:cubicBezTo>
                      <a:pt x="13422" y="38882"/>
                      <a:pt x="13641" y="38897"/>
                      <a:pt x="13860" y="38932"/>
                    </a:cubicBezTo>
                    <a:cubicBezTo>
                      <a:pt x="13922" y="38942"/>
                      <a:pt x="13981" y="38947"/>
                      <a:pt x="14038" y="38947"/>
                    </a:cubicBezTo>
                    <a:cubicBezTo>
                      <a:pt x="14675" y="38947"/>
                      <a:pt x="15033" y="38339"/>
                      <a:pt x="15539" y="37879"/>
                    </a:cubicBezTo>
                    <a:cubicBezTo>
                      <a:pt x="18747" y="34821"/>
                      <a:pt x="21103" y="30987"/>
                      <a:pt x="23359" y="27152"/>
                    </a:cubicBezTo>
                    <a:cubicBezTo>
                      <a:pt x="24562" y="25122"/>
                      <a:pt x="25740" y="23042"/>
                      <a:pt x="26266" y="20711"/>
                    </a:cubicBezTo>
                    <a:cubicBezTo>
                      <a:pt x="26642" y="19107"/>
                      <a:pt x="26667" y="17403"/>
                      <a:pt x="26692" y="15749"/>
                    </a:cubicBezTo>
                    <a:cubicBezTo>
                      <a:pt x="26717" y="14145"/>
                      <a:pt x="26717" y="12465"/>
                      <a:pt x="26041" y="11012"/>
                    </a:cubicBezTo>
                    <a:cubicBezTo>
                      <a:pt x="25163" y="9182"/>
                      <a:pt x="23359" y="8029"/>
                      <a:pt x="21655" y="6977"/>
                    </a:cubicBezTo>
                    <a:cubicBezTo>
                      <a:pt x="19549" y="5673"/>
                      <a:pt x="17394" y="4370"/>
                      <a:pt x="14988" y="3844"/>
                    </a:cubicBezTo>
                    <a:cubicBezTo>
                      <a:pt x="12557" y="3292"/>
                      <a:pt x="9775" y="3493"/>
                      <a:pt x="7945" y="1814"/>
                    </a:cubicBezTo>
                    <a:cubicBezTo>
                      <a:pt x="7544" y="1463"/>
                      <a:pt x="7193" y="1012"/>
                      <a:pt x="6667" y="861"/>
                    </a:cubicBezTo>
                    <a:cubicBezTo>
                      <a:pt x="5810" y="631"/>
                      <a:pt x="4866" y="1"/>
                      <a:pt x="3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352;p55">
                <a:extLst>
                  <a:ext uri="{FF2B5EF4-FFF2-40B4-BE49-F238E27FC236}">
                    <a16:creationId xmlns:a16="http://schemas.microsoft.com/office/drawing/2014/main" id="{C2BC54FE-D09D-8F25-B6B7-3E63F678FFF7}"/>
                  </a:ext>
                </a:extLst>
              </p:cNvPr>
              <p:cNvSpPr/>
              <p:nvPr/>
            </p:nvSpPr>
            <p:spPr>
              <a:xfrm>
                <a:off x="6431359" y="2459812"/>
                <a:ext cx="457582" cy="1431205"/>
              </a:xfrm>
              <a:custGeom>
                <a:avLst/>
                <a:gdLst/>
                <a:ahLst/>
                <a:cxnLst/>
                <a:rect l="l" t="t" r="r" b="b"/>
                <a:pathLst>
                  <a:path w="12156" h="38021" extrusionOk="0">
                    <a:moveTo>
                      <a:pt x="5664" y="0"/>
                    </a:moveTo>
                    <a:cubicBezTo>
                      <a:pt x="5589" y="0"/>
                      <a:pt x="5539" y="51"/>
                      <a:pt x="5564" y="126"/>
                    </a:cubicBezTo>
                    <a:cubicBezTo>
                      <a:pt x="5639" y="1980"/>
                      <a:pt x="6015" y="3609"/>
                      <a:pt x="6692" y="4988"/>
                    </a:cubicBezTo>
                    <a:cubicBezTo>
                      <a:pt x="7243" y="6066"/>
                      <a:pt x="7970" y="7018"/>
                      <a:pt x="8697" y="7970"/>
                    </a:cubicBezTo>
                    <a:cubicBezTo>
                      <a:pt x="9248" y="8672"/>
                      <a:pt x="9800" y="9424"/>
                      <a:pt x="10276" y="10201"/>
                    </a:cubicBezTo>
                    <a:cubicBezTo>
                      <a:pt x="11278" y="11880"/>
                      <a:pt x="11930" y="14286"/>
                      <a:pt x="10727" y="16066"/>
                    </a:cubicBezTo>
                    <a:cubicBezTo>
                      <a:pt x="10251" y="16767"/>
                      <a:pt x="9524" y="17269"/>
                      <a:pt x="8822" y="17770"/>
                    </a:cubicBezTo>
                    <a:lnTo>
                      <a:pt x="8797" y="17795"/>
                    </a:lnTo>
                    <a:cubicBezTo>
                      <a:pt x="7419" y="18798"/>
                      <a:pt x="6291" y="19650"/>
                      <a:pt x="5288" y="20452"/>
                    </a:cubicBezTo>
                    <a:cubicBezTo>
                      <a:pt x="4110" y="21404"/>
                      <a:pt x="2882" y="22482"/>
                      <a:pt x="2005" y="23785"/>
                    </a:cubicBezTo>
                    <a:cubicBezTo>
                      <a:pt x="201" y="26492"/>
                      <a:pt x="0" y="30251"/>
                      <a:pt x="1504" y="33133"/>
                    </a:cubicBezTo>
                    <a:cubicBezTo>
                      <a:pt x="3008" y="36016"/>
                      <a:pt x="6216" y="37971"/>
                      <a:pt x="9449" y="38021"/>
                    </a:cubicBezTo>
                    <a:lnTo>
                      <a:pt x="9599" y="38021"/>
                    </a:lnTo>
                    <a:cubicBezTo>
                      <a:pt x="10176" y="38021"/>
                      <a:pt x="10752" y="37971"/>
                      <a:pt x="11303" y="37920"/>
                    </a:cubicBezTo>
                    <a:cubicBezTo>
                      <a:pt x="11354" y="37920"/>
                      <a:pt x="11404" y="37870"/>
                      <a:pt x="11404" y="37820"/>
                    </a:cubicBezTo>
                    <a:cubicBezTo>
                      <a:pt x="11404" y="37745"/>
                      <a:pt x="11328" y="37695"/>
                      <a:pt x="11278" y="37695"/>
                    </a:cubicBezTo>
                    <a:cubicBezTo>
                      <a:pt x="10759" y="37738"/>
                      <a:pt x="10240" y="37800"/>
                      <a:pt x="9704" y="37800"/>
                    </a:cubicBezTo>
                    <a:cubicBezTo>
                      <a:pt x="9620" y="37800"/>
                      <a:pt x="9534" y="37799"/>
                      <a:pt x="9449" y="37795"/>
                    </a:cubicBezTo>
                    <a:cubicBezTo>
                      <a:pt x="6291" y="37745"/>
                      <a:pt x="3183" y="35815"/>
                      <a:pt x="1704" y="33008"/>
                    </a:cubicBezTo>
                    <a:cubicBezTo>
                      <a:pt x="226" y="30201"/>
                      <a:pt x="426" y="26567"/>
                      <a:pt x="2181" y="23935"/>
                    </a:cubicBezTo>
                    <a:cubicBezTo>
                      <a:pt x="3058" y="22632"/>
                      <a:pt x="4261" y="21580"/>
                      <a:pt x="5414" y="20627"/>
                    </a:cubicBezTo>
                    <a:cubicBezTo>
                      <a:pt x="6441" y="19825"/>
                      <a:pt x="7544" y="18973"/>
                      <a:pt x="8922" y="17996"/>
                    </a:cubicBezTo>
                    <a:lnTo>
                      <a:pt x="8973" y="17970"/>
                    </a:lnTo>
                    <a:cubicBezTo>
                      <a:pt x="9674" y="17444"/>
                      <a:pt x="10426" y="16918"/>
                      <a:pt x="10927" y="16191"/>
                    </a:cubicBezTo>
                    <a:cubicBezTo>
                      <a:pt x="12156" y="14336"/>
                      <a:pt x="11504" y="11830"/>
                      <a:pt x="10476" y="10101"/>
                    </a:cubicBezTo>
                    <a:cubicBezTo>
                      <a:pt x="10000" y="9299"/>
                      <a:pt x="9424" y="8547"/>
                      <a:pt x="8872" y="7820"/>
                    </a:cubicBezTo>
                    <a:cubicBezTo>
                      <a:pt x="8171" y="6893"/>
                      <a:pt x="7419" y="5940"/>
                      <a:pt x="6917" y="4888"/>
                    </a:cubicBezTo>
                    <a:cubicBezTo>
                      <a:pt x="6241" y="3534"/>
                      <a:pt x="5865" y="1930"/>
                      <a:pt x="5790" y="101"/>
                    </a:cubicBezTo>
                    <a:cubicBezTo>
                      <a:pt x="5790" y="51"/>
                      <a:pt x="5714" y="0"/>
                      <a:pt x="5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353;p55">
                <a:extLst>
                  <a:ext uri="{FF2B5EF4-FFF2-40B4-BE49-F238E27FC236}">
                    <a16:creationId xmlns:a16="http://schemas.microsoft.com/office/drawing/2014/main" id="{10C077F9-4CD3-E72E-94E3-F84BF60A33DD}"/>
                  </a:ext>
                </a:extLst>
              </p:cNvPr>
              <p:cNvSpPr/>
              <p:nvPr/>
            </p:nvSpPr>
            <p:spPr>
              <a:xfrm>
                <a:off x="6352084" y="2652653"/>
                <a:ext cx="583082" cy="1287411"/>
              </a:xfrm>
              <a:custGeom>
                <a:avLst/>
                <a:gdLst/>
                <a:ahLst/>
                <a:cxnLst/>
                <a:rect l="l" t="t" r="r" b="b"/>
                <a:pathLst>
                  <a:path w="15490" h="34201" extrusionOk="0">
                    <a:moveTo>
                      <a:pt x="8433" y="0"/>
                    </a:moveTo>
                    <a:cubicBezTo>
                      <a:pt x="8412" y="0"/>
                      <a:pt x="8390" y="6"/>
                      <a:pt x="8372" y="15"/>
                    </a:cubicBezTo>
                    <a:cubicBezTo>
                      <a:pt x="8297" y="40"/>
                      <a:pt x="8272" y="116"/>
                      <a:pt x="8322" y="166"/>
                    </a:cubicBezTo>
                    <a:cubicBezTo>
                      <a:pt x="8998" y="1544"/>
                      <a:pt x="9700" y="2948"/>
                      <a:pt x="9976" y="4476"/>
                    </a:cubicBezTo>
                    <a:cubicBezTo>
                      <a:pt x="10176" y="5780"/>
                      <a:pt x="10076" y="7108"/>
                      <a:pt x="9650" y="8336"/>
                    </a:cubicBezTo>
                    <a:cubicBezTo>
                      <a:pt x="8873" y="10517"/>
                      <a:pt x="7194" y="12221"/>
                      <a:pt x="5540" y="13875"/>
                    </a:cubicBezTo>
                    <a:cubicBezTo>
                      <a:pt x="4337" y="15078"/>
                      <a:pt x="3109" y="16331"/>
                      <a:pt x="2206" y="17810"/>
                    </a:cubicBezTo>
                    <a:cubicBezTo>
                      <a:pt x="1" y="21369"/>
                      <a:pt x="76" y="26306"/>
                      <a:pt x="2407" y="29790"/>
                    </a:cubicBezTo>
                    <a:cubicBezTo>
                      <a:pt x="3409" y="31244"/>
                      <a:pt x="4688" y="32396"/>
                      <a:pt x="6141" y="33098"/>
                    </a:cubicBezTo>
                    <a:cubicBezTo>
                      <a:pt x="7094" y="33549"/>
                      <a:pt x="8196" y="33850"/>
                      <a:pt x="9550" y="34026"/>
                    </a:cubicBezTo>
                    <a:cubicBezTo>
                      <a:pt x="10352" y="34151"/>
                      <a:pt x="11154" y="34201"/>
                      <a:pt x="11956" y="34201"/>
                    </a:cubicBezTo>
                    <a:cubicBezTo>
                      <a:pt x="13109" y="34201"/>
                      <a:pt x="14262" y="34076"/>
                      <a:pt x="15389" y="33875"/>
                    </a:cubicBezTo>
                    <a:cubicBezTo>
                      <a:pt x="15465" y="33850"/>
                      <a:pt x="15490" y="33800"/>
                      <a:pt x="15490" y="33725"/>
                    </a:cubicBezTo>
                    <a:cubicBezTo>
                      <a:pt x="15469" y="33684"/>
                      <a:pt x="15432" y="33643"/>
                      <a:pt x="15378" y="33643"/>
                    </a:cubicBezTo>
                    <a:cubicBezTo>
                      <a:pt x="15366" y="33643"/>
                      <a:pt x="15353" y="33645"/>
                      <a:pt x="15339" y="33650"/>
                    </a:cubicBezTo>
                    <a:cubicBezTo>
                      <a:pt x="14217" y="33856"/>
                      <a:pt x="13087" y="33967"/>
                      <a:pt x="11952" y="33967"/>
                    </a:cubicBezTo>
                    <a:cubicBezTo>
                      <a:pt x="11161" y="33967"/>
                      <a:pt x="10368" y="33913"/>
                      <a:pt x="9575" y="33800"/>
                    </a:cubicBezTo>
                    <a:cubicBezTo>
                      <a:pt x="8246" y="33625"/>
                      <a:pt x="7169" y="33324"/>
                      <a:pt x="6241" y="32898"/>
                    </a:cubicBezTo>
                    <a:cubicBezTo>
                      <a:pt x="4813" y="32221"/>
                      <a:pt x="3560" y="31093"/>
                      <a:pt x="2607" y="29665"/>
                    </a:cubicBezTo>
                    <a:cubicBezTo>
                      <a:pt x="327" y="26231"/>
                      <a:pt x="226" y="21419"/>
                      <a:pt x="2382" y="17910"/>
                    </a:cubicBezTo>
                    <a:cubicBezTo>
                      <a:pt x="3284" y="16482"/>
                      <a:pt x="4512" y="15228"/>
                      <a:pt x="5715" y="14025"/>
                    </a:cubicBezTo>
                    <a:cubicBezTo>
                      <a:pt x="7369" y="12371"/>
                      <a:pt x="9074" y="10642"/>
                      <a:pt x="9850" y="8411"/>
                    </a:cubicBezTo>
                    <a:cubicBezTo>
                      <a:pt x="10302" y="7133"/>
                      <a:pt x="10427" y="5780"/>
                      <a:pt x="10201" y="4451"/>
                    </a:cubicBezTo>
                    <a:cubicBezTo>
                      <a:pt x="9926" y="2872"/>
                      <a:pt x="9224" y="1444"/>
                      <a:pt x="8522" y="65"/>
                    </a:cubicBezTo>
                    <a:cubicBezTo>
                      <a:pt x="8506" y="18"/>
                      <a:pt x="8470" y="0"/>
                      <a:pt x="8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354;p55">
                <a:extLst>
                  <a:ext uri="{FF2B5EF4-FFF2-40B4-BE49-F238E27FC236}">
                    <a16:creationId xmlns:a16="http://schemas.microsoft.com/office/drawing/2014/main" id="{EC48EDF7-8703-7770-801B-2FC40BA06173}"/>
                  </a:ext>
                </a:extLst>
              </p:cNvPr>
              <p:cNvSpPr/>
              <p:nvPr/>
            </p:nvSpPr>
            <p:spPr>
              <a:xfrm>
                <a:off x="6979468" y="2355731"/>
                <a:ext cx="913847" cy="1074129"/>
              </a:xfrm>
              <a:custGeom>
                <a:avLst/>
                <a:gdLst/>
                <a:ahLst/>
                <a:cxnLst/>
                <a:rect l="l" t="t" r="r" b="b"/>
                <a:pathLst>
                  <a:path w="24277" h="28535" extrusionOk="0">
                    <a:moveTo>
                      <a:pt x="14961" y="0"/>
                    </a:moveTo>
                    <a:cubicBezTo>
                      <a:pt x="14471" y="0"/>
                      <a:pt x="13891" y="662"/>
                      <a:pt x="13159" y="1412"/>
                    </a:cubicBezTo>
                    <a:cubicBezTo>
                      <a:pt x="11204" y="3417"/>
                      <a:pt x="9424" y="5848"/>
                      <a:pt x="7971" y="8254"/>
                    </a:cubicBezTo>
                    <a:cubicBezTo>
                      <a:pt x="7444" y="9106"/>
                      <a:pt x="7344" y="10485"/>
                      <a:pt x="7745" y="11387"/>
                    </a:cubicBezTo>
                    <a:cubicBezTo>
                      <a:pt x="8522" y="13091"/>
                      <a:pt x="9324" y="14996"/>
                      <a:pt x="8773" y="16776"/>
                    </a:cubicBezTo>
                    <a:cubicBezTo>
                      <a:pt x="8422" y="17853"/>
                      <a:pt x="7645" y="18705"/>
                      <a:pt x="6868" y="19507"/>
                    </a:cubicBezTo>
                    <a:cubicBezTo>
                      <a:pt x="4612" y="21863"/>
                      <a:pt x="2432" y="24545"/>
                      <a:pt x="1" y="26725"/>
                    </a:cubicBezTo>
                    <a:cubicBezTo>
                      <a:pt x="2275" y="27779"/>
                      <a:pt x="4732" y="28535"/>
                      <a:pt x="7242" y="28535"/>
                    </a:cubicBezTo>
                    <a:cubicBezTo>
                      <a:pt x="7359" y="28535"/>
                      <a:pt x="7477" y="28533"/>
                      <a:pt x="7595" y="28530"/>
                    </a:cubicBezTo>
                    <a:cubicBezTo>
                      <a:pt x="10226" y="28455"/>
                      <a:pt x="12908" y="27452"/>
                      <a:pt x="14637" y="25472"/>
                    </a:cubicBezTo>
                    <a:cubicBezTo>
                      <a:pt x="15690" y="24219"/>
                      <a:pt x="16342" y="22690"/>
                      <a:pt x="17118" y="21237"/>
                    </a:cubicBezTo>
                    <a:cubicBezTo>
                      <a:pt x="18798" y="18104"/>
                      <a:pt x="21304" y="15723"/>
                      <a:pt x="24086" y="13492"/>
                    </a:cubicBezTo>
                    <a:cubicBezTo>
                      <a:pt x="24100" y="13506"/>
                      <a:pt x="24116" y="13513"/>
                      <a:pt x="24132" y="13513"/>
                    </a:cubicBezTo>
                    <a:cubicBezTo>
                      <a:pt x="24202" y="13513"/>
                      <a:pt x="24277" y="13398"/>
                      <a:pt x="24236" y="13317"/>
                    </a:cubicBezTo>
                    <a:cubicBezTo>
                      <a:pt x="24211" y="13217"/>
                      <a:pt x="24086" y="13192"/>
                      <a:pt x="23986" y="13141"/>
                    </a:cubicBezTo>
                    <a:cubicBezTo>
                      <a:pt x="21329" y="12239"/>
                      <a:pt x="19550" y="9808"/>
                      <a:pt x="18121" y="7402"/>
                    </a:cubicBezTo>
                    <a:cubicBezTo>
                      <a:pt x="16893" y="5297"/>
                      <a:pt x="16617" y="3342"/>
                      <a:pt x="15865" y="1136"/>
                    </a:cubicBezTo>
                    <a:cubicBezTo>
                      <a:pt x="15740" y="811"/>
                      <a:pt x="15615" y="560"/>
                      <a:pt x="15514" y="359"/>
                    </a:cubicBezTo>
                    <a:cubicBezTo>
                      <a:pt x="15342" y="108"/>
                      <a:pt x="15159" y="0"/>
                      <a:pt x="14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355;p55">
                <a:extLst>
                  <a:ext uri="{FF2B5EF4-FFF2-40B4-BE49-F238E27FC236}">
                    <a16:creationId xmlns:a16="http://schemas.microsoft.com/office/drawing/2014/main" id="{B8B11155-F381-FC1C-4815-46B4342CD2CE}"/>
                  </a:ext>
                </a:extLst>
              </p:cNvPr>
              <p:cNvSpPr/>
              <p:nvPr/>
            </p:nvSpPr>
            <p:spPr>
              <a:xfrm>
                <a:off x="6827841" y="2835217"/>
                <a:ext cx="1104511" cy="1283233"/>
              </a:xfrm>
              <a:custGeom>
                <a:avLst/>
                <a:gdLst/>
                <a:ahLst/>
                <a:cxnLst/>
                <a:rect l="l" t="t" r="r" b="b"/>
                <a:pathLst>
                  <a:path w="32557" h="34090" extrusionOk="0">
                    <a:moveTo>
                      <a:pt x="30556" y="0"/>
                    </a:moveTo>
                    <a:cubicBezTo>
                      <a:pt x="30469" y="0"/>
                      <a:pt x="30382" y="24"/>
                      <a:pt x="30301" y="78"/>
                    </a:cubicBezTo>
                    <a:cubicBezTo>
                      <a:pt x="28071" y="1531"/>
                      <a:pt x="26166" y="3411"/>
                      <a:pt x="24863" y="5717"/>
                    </a:cubicBezTo>
                    <a:cubicBezTo>
                      <a:pt x="23559" y="8048"/>
                      <a:pt x="22557" y="10529"/>
                      <a:pt x="21003" y="12709"/>
                    </a:cubicBezTo>
                    <a:cubicBezTo>
                      <a:pt x="19647" y="14610"/>
                      <a:pt x="17356" y="15325"/>
                      <a:pt x="14875" y="15325"/>
                    </a:cubicBezTo>
                    <a:cubicBezTo>
                      <a:pt x="12448" y="15325"/>
                      <a:pt x="9839" y="14641"/>
                      <a:pt x="7745" y="13712"/>
                    </a:cubicBezTo>
                    <a:cubicBezTo>
                      <a:pt x="7804" y="13633"/>
                      <a:pt x="7677" y="13538"/>
                      <a:pt x="7669" y="13538"/>
                    </a:cubicBezTo>
                    <a:lnTo>
                      <a:pt x="7669" y="13538"/>
                    </a:lnTo>
                    <a:cubicBezTo>
                      <a:pt x="7667" y="13538"/>
                      <a:pt x="7673" y="13545"/>
                      <a:pt x="7695" y="13561"/>
                    </a:cubicBezTo>
                    <a:cubicBezTo>
                      <a:pt x="4913" y="15491"/>
                      <a:pt x="2682" y="18173"/>
                      <a:pt x="1078" y="21130"/>
                    </a:cubicBezTo>
                    <a:cubicBezTo>
                      <a:pt x="502" y="22233"/>
                      <a:pt x="0" y="23436"/>
                      <a:pt x="201" y="24664"/>
                    </a:cubicBezTo>
                    <a:cubicBezTo>
                      <a:pt x="426" y="26068"/>
                      <a:pt x="1554" y="27170"/>
                      <a:pt x="2782" y="27872"/>
                    </a:cubicBezTo>
                    <a:cubicBezTo>
                      <a:pt x="5063" y="29125"/>
                      <a:pt x="7745" y="29251"/>
                      <a:pt x="10326" y="29426"/>
                    </a:cubicBezTo>
                    <a:cubicBezTo>
                      <a:pt x="12908" y="29602"/>
                      <a:pt x="15615" y="29877"/>
                      <a:pt x="17745" y="31331"/>
                    </a:cubicBezTo>
                    <a:cubicBezTo>
                      <a:pt x="20359" y="33139"/>
                      <a:pt x="23451" y="34090"/>
                      <a:pt x="26623" y="34090"/>
                    </a:cubicBezTo>
                    <a:cubicBezTo>
                      <a:pt x="26705" y="34090"/>
                      <a:pt x="26786" y="34089"/>
                      <a:pt x="26868" y="34088"/>
                    </a:cubicBezTo>
                    <a:cubicBezTo>
                      <a:pt x="28096" y="34063"/>
                      <a:pt x="29399" y="33887"/>
                      <a:pt x="30351" y="33085"/>
                    </a:cubicBezTo>
                    <a:cubicBezTo>
                      <a:pt x="30803" y="32709"/>
                      <a:pt x="31153" y="32208"/>
                      <a:pt x="31454" y="31657"/>
                    </a:cubicBezTo>
                    <a:cubicBezTo>
                      <a:pt x="32181" y="30353"/>
                      <a:pt x="32557" y="28850"/>
                      <a:pt x="32532" y="27371"/>
                    </a:cubicBezTo>
                    <a:cubicBezTo>
                      <a:pt x="32532" y="25416"/>
                      <a:pt x="32131" y="23411"/>
                      <a:pt x="30903" y="21907"/>
                    </a:cubicBezTo>
                    <a:cubicBezTo>
                      <a:pt x="30402" y="21281"/>
                      <a:pt x="29825" y="20754"/>
                      <a:pt x="29274" y="20178"/>
                    </a:cubicBezTo>
                    <a:cubicBezTo>
                      <a:pt x="26592" y="17196"/>
                      <a:pt x="25590" y="12759"/>
                      <a:pt x="26793" y="8925"/>
                    </a:cubicBezTo>
                    <a:cubicBezTo>
                      <a:pt x="27595" y="6368"/>
                      <a:pt x="29274" y="4163"/>
                      <a:pt x="30778" y="1907"/>
                    </a:cubicBezTo>
                    <a:cubicBezTo>
                      <a:pt x="31028" y="1531"/>
                      <a:pt x="31304" y="1130"/>
                      <a:pt x="31254" y="679"/>
                    </a:cubicBezTo>
                    <a:cubicBezTo>
                      <a:pt x="31214" y="324"/>
                      <a:pt x="30880" y="0"/>
                      <a:pt x="305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356;p55">
                <a:extLst>
                  <a:ext uri="{FF2B5EF4-FFF2-40B4-BE49-F238E27FC236}">
                    <a16:creationId xmlns:a16="http://schemas.microsoft.com/office/drawing/2014/main" id="{17E088B3-D47E-B47F-299C-7CC1BF5ACF4B}"/>
                  </a:ext>
                </a:extLst>
              </p:cNvPr>
              <p:cNvSpPr/>
              <p:nvPr/>
            </p:nvSpPr>
            <p:spPr>
              <a:xfrm>
                <a:off x="7279477" y="2597168"/>
                <a:ext cx="215353" cy="417041"/>
              </a:xfrm>
              <a:custGeom>
                <a:avLst/>
                <a:gdLst/>
                <a:ahLst/>
                <a:cxnLst/>
                <a:rect l="l" t="t" r="r" b="b"/>
                <a:pathLst>
                  <a:path w="5721" h="11079" extrusionOk="0">
                    <a:moveTo>
                      <a:pt x="4409" y="0"/>
                    </a:moveTo>
                    <a:cubicBezTo>
                      <a:pt x="4339" y="0"/>
                      <a:pt x="4265" y="12"/>
                      <a:pt x="4186" y="36"/>
                    </a:cubicBezTo>
                    <a:cubicBezTo>
                      <a:pt x="3484" y="211"/>
                      <a:pt x="2632" y="1815"/>
                      <a:pt x="2231" y="2392"/>
                    </a:cubicBezTo>
                    <a:cubicBezTo>
                      <a:pt x="1680" y="3219"/>
                      <a:pt x="1178" y="4071"/>
                      <a:pt x="752" y="4948"/>
                    </a:cubicBezTo>
                    <a:cubicBezTo>
                      <a:pt x="502" y="5424"/>
                      <a:pt x="301" y="5925"/>
                      <a:pt x="226" y="6452"/>
                    </a:cubicBezTo>
                    <a:cubicBezTo>
                      <a:pt x="1" y="8006"/>
                      <a:pt x="1003" y="9635"/>
                      <a:pt x="351" y="11063"/>
                    </a:cubicBezTo>
                    <a:cubicBezTo>
                      <a:pt x="442" y="11073"/>
                      <a:pt x="533" y="11078"/>
                      <a:pt x="623" y="11078"/>
                    </a:cubicBezTo>
                    <a:cubicBezTo>
                      <a:pt x="1647" y="11078"/>
                      <a:pt x="2591" y="10443"/>
                      <a:pt x="3259" y="9660"/>
                    </a:cubicBezTo>
                    <a:cubicBezTo>
                      <a:pt x="4437" y="8331"/>
                      <a:pt x="5038" y="6552"/>
                      <a:pt x="5239" y="4773"/>
                    </a:cubicBezTo>
                    <a:cubicBezTo>
                      <a:pt x="5310" y="4082"/>
                      <a:pt x="5721" y="0"/>
                      <a:pt x="4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357;p55">
                <a:extLst>
                  <a:ext uri="{FF2B5EF4-FFF2-40B4-BE49-F238E27FC236}">
                    <a16:creationId xmlns:a16="http://schemas.microsoft.com/office/drawing/2014/main" id="{4B4C376C-EF32-7687-5600-EB13047CEBAE}"/>
                  </a:ext>
                </a:extLst>
              </p:cNvPr>
              <p:cNvSpPr/>
              <p:nvPr/>
            </p:nvSpPr>
            <p:spPr>
              <a:xfrm>
                <a:off x="6655823" y="1814211"/>
                <a:ext cx="929354" cy="1034152"/>
              </a:xfrm>
              <a:custGeom>
                <a:avLst/>
                <a:gdLst/>
                <a:ahLst/>
                <a:cxnLst/>
                <a:rect l="l" t="t" r="r" b="b"/>
                <a:pathLst>
                  <a:path w="27394" h="27473" extrusionOk="0">
                    <a:moveTo>
                      <a:pt x="11411" y="1"/>
                    </a:moveTo>
                    <a:cubicBezTo>
                      <a:pt x="8322" y="1"/>
                      <a:pt x="5122" y="916"/>
                      <a:pt x="2933" y="2640"/>
                    </a:cubicBezTo>
                    <a:cubicBezTo>
                      <a:pt x="1554" y="3718"/>
                      <a:pt x="777" y="5422"/>
                      <a:pt x="476" y="7151"/>
                    </a:cubicBezTo>
                    <a:cubicBezTo>
                      <a:pt x="0" y="9958"/>
                      <a:pt x="652" y="12891"/>
                      <a:pt x="1905" y="15447"/>
                    </a:cubicBezTo>
                    <a:cubicBezTo>
                      <a:pt x="3158" y="18004"/>
                      <a:pt x="4963" y="20259"/>
                      <a:pt x="6893" y="22365"/>
                    </a:cubicBezTo>
                    <a:cubicBezTo>
                      <a:pt x="8572" y="24194"/>
                      <a:pt x="10401" y="25999"/>
                      <a:pt x="12707" y="26876"/>
                    </a:cubicBezTo>
                    <a:cubicBezTo>
                      <a:pt x="13724" y="27277"/>
                      <a:pt x="14814" y="27472"/>
                      <a:pt x="15907" y="27472"/>
                    </a:cubicBezTo>
                    <a:cubicBezTo>
                      <a:pt x="17884" y="27472"/>
                      <a:pt x="19872" y="26833"/>
                      <a:pt x="21454" y="25623"/>
                    </a:cubicBezTo>
                    <a:cubicBezTo>
                      <a:pt x="23885" y="23743"/>
                      <a:pt x="25238" y="20535"/>
                      <a:pt x="24888" y="17477"/>
                    </a:cubicBezTo>
                    <a:cubicBezTo>
                      <a:pt x="25364" y="16901"/>
                      <a:pt x="26467" y="15999"/>
                      <a:pt x="26918" y="15422"/>
                    </a:cubicBezTo>
                    <a:cubicBezTo>
                      <a:pt x="27394" y="14796"/>
                      <a:pt x="27369" y="13968"/>
                      <a:pt x="27319" y="13192"/>
                    </a:cubicBezTo>
                    <a:cubicBezTo>
                      <a:pt x="27244" y="11989"/>
                      <a:pt x="27068" y="10610"/>
                      <a:pt x="26091" y="9908"/>
                    </a:cubicBezTo>
                    <a:cubicBezTo>
                      <a:pt x="25728" y="9653"/>
                      <a:pt x="25294" y="9528"/>
                      <a:pt x="24864" y="9528"/>
                    </a:cubicBezTo>
                    <a:cubicBezTo>
                      <a:pt x="24492" y="9528"/>
                      <a:pt x="24124" y="9622"/>
                      <a:pt x="23810" y="9808"/>
                    </a:cubicBezTo>
                    <a:cubicBezTo>
                      <a:pt x="23405" y="10039"/>
                      <a:pt x="23092" y="10421"/>
                      <a:pt x="22919" y="10856"/>
                    </a:cubicBezTo>
                    <a:lnTo>
                      <a:pt x="22919" y="10856"/>
                    </a:lnTo>
                    <a:cubicBezTo>
                      <a:pt x="23218" y="6778"/>
                      <a:pt x="20492" y="2775"/>
                      <a:pt x="16717" y="1061"/>
                    </a:cubicBezTo>
                    <a:cubicBezTo>
                      <a:pt x="15163" y="346"/>
                      <a:pt x="13308" y="1"/>
                      <a:pt x="114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358;p55">
                <a:extLst>
                  <a:ext uri="{FF2B5EF4-FFF2-40B4-BE49-F238E27FC236}">
                    <a16:creationId xmlns:a16="http://schemas.microsoft.com/office/drawing/2014/main" id="{5488A37A-FF79-F4F5-DBF4-282719160729}"/>
                  </a:ext>
                </a:extLst>
              </p:cNvPr>
              <p:cNvSpPr/>
              <p:nvPr/>
            </p:nvSpPr>
            <p:spPr>
              <a:xfrm>
                <a:off x="7286064" y="2563328"/>
                <a:ext cx="216106" cy="268240"/>
              </a:xfrm>
              <a:custGeom>
                <a:avLst/>
                <a:gdLst/>
                <a:ahLst/>
                <a:cxnLst/>
                <a:rect l="l" t="t" r="r" b="b"/>
                <a:pathLst>
                  <a:path w="5741" h="7126" extrusionOk="0">
                    <a:moveTo>
                      <a:pt x="5639" y="1"/>
                    </a:moveTo>
                    <a:cubicBezTo>
                      <a:pt x="5605" y="1"/>
                      <a:pt x="5585" y="37"/>
                      <a:pt x="5565" y="57"/>
                    </a:cubicBezTo>
                    <a:cubicBezTo>
                      <a:pt x="5289" y="1737"/>
                      <a:pt x="4312" y="3366"/>
                      <a:pt x="2532" y="5045"/>
                    </a:cubicBezTo>
                    <a:cubicBezTo>
                      <a:pt x="1881" y="5646"/>
                      <a:pt x="728" y="6674"/>
                      <a:pt x="76" y="6950"/>
                    </a:cubicBezTo>
                    <a:cubicBezTo>
                      <a:pt x="26" y="6975"/>
                      <a:pt x="1" y="7025"/>
                      <a:pt x="26" y="7075"/>
                    </a:cubicBezTo>
                    <a:cubicBezTo>
                      <a:pt x="51" y="7100"/>
                      <a:pt x="76" y="7125"/>
                      <a:pt x="101" y="7125"/>
                    </a:cubicBezTo>
                    <a:cubicBezTo>
                      <a:pt x="126" y="7125"/>
                      <a:pt x="126" y="7125"/>
                      <a:pt x="151" y="7100"/>
                    </a:cubicBezTo>
                    <a:cubicBezTo>
                      <a:pt x="778" y="6824"/>
                      <a:pt x="1856" y="5897"/>
                      <a:pt x="2633" y="5170"/>
                    </a:cubicBezTo>
                    <a:cubicBezTo>
                      <a:pt x="4462" y="3466"/>
                      <a:pt x="5465" y="1812"/>
                      <a:pt x="5740" y="108"/>
                    </a:cubicBezTo>
                    <a:cubicBezTo>
                      <a:pt x="5740" y="57"/>
                      <a:pt x="5715" y="7"/>
                      <a:pt x="5665" y="7"/>
                    </a:cubicBezTo>
                    <a:cubicBezTo>
                      <a:pt x="5656" y="3"/>
                      <a:pt x="5647" y="1"/>
                      <a:pt x="5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359;p55">
                <a:extLst>
                  <a:ext uri="{FF2B5EF4-FFF2-40B4-BE49-F238E27FC236}">
                    <a16:creationId xmlns:a16="http://schemas.microsoft.com/office/drawing/2014/main" id="{E6FF42F4-1282-C826-9BCC-19096BDF1C13}"/>
                  </a:ext>
                </a:extLst>
              </p:cNvPr>
              <p:cNvSpPr/>
              <p:nvPr/>
            </p:nvSpPr>
            <p:spPr>
              <a:xfrm>
                <a:off x="6668376" y="2827275"/>
                <a:ext cx="1741360" cy="2044816"/>
              </a:xfrm>
              <a:custGeom>
                <a:avLst/>
                <a:gdLst/>
                <a:ahLst/>
                <a:cxnLst/>
                <a:rect l="l" t="t" r="r" b="b"/>
                <a:pathLst>
                  <a:path w="51329" h="54322" extrusionOk="0">
                    <a:moveTo>
                      <a:pt x="39868" y="0"/>
                    </a:moveTo>
                    <a:cubicBezTo>
                      <a:pt x="37641" y="0"/>
                      <a:pt x="35271" y="2507"/>
                      <a:pt x="34086" y="5076"/>
                    </a:cubicBezTo>
                    <a:cubicBezTo>
                      <a:pt x="32832" y="7757"/>
                      <a:pt x="32131" y="10765"/>
                      <a:pt x="32406" y="13697"/>
                    </a:cubicBezTo>
                    <a:cubicBezTo>
                      <a:pt x="32431" y="13973"/>
                      <a:pt x="32482" y="14224"/>
                      <a:pt x="32507" y="14474"/>
                    </a:cubicBezTo>
                    <a:cubicBezTo>
                      <a:pt x="32507" y="14625"/>
                      <a:pt x="32507" y="14800"/>
                      <a:pt x="32507" y="14950"/>
                    </a:cubicBezTo>
                    <a:cubicBezTo>
                      <a:pt x="32482" y="18033"/>
                      <a:pt x="33058" y="21066"/>
                      <a:pt x="32983" y="24123"/>
                    </a:cubicBezTo>
                    <a:cubicBezTo>
                      <a:pt x="32958" y="25677"/>
                      <a:pt x="32682" y="28184"/>
                      <a:pt x="32106" y="30564"/>
                    </a:cubicBezTo>
                    <a:cubicBezTo>
                      <a:pt x="31880" y="31517"/>
                      <a:pt x="31629" y="32444"/>
                      <a:pt x="31304" y="33271"/>
                    </a:cubicBezTo>
                    <a:cubicBezTo>
                      <a:pt x="30527" y="34825"/>
                      <a:pt x="29399" y="36504"/>
                      <a:pt x="28797" y="37231"/>
                    </a:cubicBezTo>
                    <a:cubicBezTo>
                      <a:pt x="27795" y="38459"/>
                      <a:pt x="26466" y="39362"/>
                      <a:pt x="25113" y="40164"/>
                    </a:cubicBezTo>
                    <a:cubicBezTo>
                      <a:pt x="23158" y="41341"/>
                      <a:pt x="21103" y="42369"/>
                      <a:pt x="18898" y="42945"/>
                    </a:cubicBezTo>
                    <a:cubicBezTo>
                      <a:pt x="17920" y="43196"/>
                      <a:pt x="16892" y="43346"/>
                      <a:pt x="15865" y="43397"/>
                    </a:cubicBezTo>
                    <a:cubicBezTo>
                      <a:pt x="15749" y="43402"/>
                      <a:pt x="15632" y="43405"/>
                      <a:pt x="15516" y="43405"/>
                    </a:cubicBezTo>
                    <a:cubicBezTo>
                      <a:pt x="14033" y="43405"/>
                      <a:pt x="12578" y="42966"/>
                      <a:pt x="11253" y="42269"/>
                    </a:cubicBezTo>
                    <a:cubicBezTo>
                      <a:pt x="10476" y="41893"/>
                      <a:pt x="9549" y="41717"/>
                      <a:pt x="8722" y="41617"/>
                    </a:cubicBezTo>
                    <a:cubicBezTo>
                      <a:pt x="8095" y="41517"/>
                      <a:pt x="7494" y="41442"/>
                      <a:pt x="6867" y="41367"/>
                    </a:cubicBezTo>
                    <a:cubicBezTo>
                      <a:pt x="6553" y="41327"/>
                      <a:pt x="6228" y="41292"/>
                      <a:pt x="5909" y="41292"/>
                    </a:cubicBezTo>
                    <a:cubicBezTo>
                      <a:pt x="5413" y="41292"/>
                      <a:pt x="4933" y="41377"/>
                      <a:pt x="4537" y="41667"/>
                    </a:cubicBezTo>
                    <a:cubicBezTo>
                      <a:pt x="4687" y="41943"/>
                      <a:pt x="5063" y="42043"/>
                      <a:pt x="5389" y="42118"/>
                    </a:cubicBezTo>
                    <a:cubicBezTo>
                      <a:pt x="6316" y="42319"/>
                      <a:pt x="7218" y="42519"/>
                      <a:pt x="8121" y="42720"/>
                    </a:cubicBezTo>
                    <a:cubicBezTo>
                      <a:pt x="5364" y="43973"/>
                      <a:pt x="2757" y="45552"/>
                      <a:pt x="251" y="47281"/>
                    </a:cubicBezTo>
                    <a:cubicBezTo>
                      <a:pt x="1" y="47463"/>
                      <a:pt x="142" y="47871"/>
                      <a:pt x="432" y="47871"/>
                    </a:cubicBezTo>
                    <a:cubicBezTo>
                      <a:pt x="462" y="47871"/>
                      <a:pt x="494" y="47867"/>
                      <a:pt x="526" y="47858"/>
                    </a:cubicBezTo>
                    <a:cubicBezTo>
                      <a:pt x="577" y="47858"/>
                      <a:pt x="602" y="47858"/>
                      <a:pt x="652" y="47833"/>
                    </a:cubicBezTo>
                    <a:cubicBezTo>
                      <a:pt x="2356" y="47407"/>
                      <a:pt x="4010" y="46830"/>
                      <a:pt x="5589" y="46128"/>
                    </a:cubicBezTo>
                    <a:lnTo>
                      <a:pt x="5589" y="46128"/>
                    </a:lnTo>
                    <a:cubicBezTo>
                      <a:pt x="4988" y="46454"/>
                      <a:pt x="4461" y="46830"/>
                      <a:pt x="3935" y="47281"/>
                    </a:cubicBezTo>
                    <a:cubicBezTo>
                      <a:pt x="2907" y="48159"/>
                      <a:pt x="1880" y="49036"/>
                      <a:pt x="852" y="49913"/>
                    </a:cubicBezTo>
                    <a:cubicBezTo>
                      <a:pt x="677" y="50038"/>
                      <a:pt x="526" y="50189"/>
                      <a:pt x="451" y="50389"/>
                    </a:cubicBezTo>
                    <a:cubicBezTo>
                      <a:pt x="401" y="50590"/>
                      <a:pt x="526" y="50865"/>
                      <a:pt x="727" y="50865"/>
                    </a:cubicBezTo>
                    <a:cubicBezTo>
                      <a:pt x="746" y="50870"/>
                      <a:pt x="764" y="50872"/>
                      <a:pt x="782" y="50872"/>
                    </a:cubicBezTo>
                    <a:cubicBezTo>
                      <a:pt x="857" y="50872"/>
                      <a:pt x="922" y="50835"/>
                      <a:pt x="1003" y="50815"/>
                    </a:cubicBezTo>
                    <a:cubicBezTo>
                      <a:pt x="2682" y="50013"/>
                      <a:pt x="4386" y="49211"/>
                      <a:pt x="6090" y="48409"/>
                    </a:cubicBezTo>
                    <a:lnTo>
                      <a:pt x="6090" y="48409"/>
                    </a:lnTo>
                    <a:cubicBezTo>
                      <a:pt x="4461" y="49437"/>
                      <a:pt x="2958" y="50765"/>
                      <a:pt x="1905" y="52394"/>
                    </a:cubicBezTo>
                    <a:cubicBezTo>
                      <a:pt x="1780" y="52570"/>
                      <a:pt x="1704" y="52770"/>
                      <a:pt x="1604" y="52971"/>
                    </a:cubicBezTo>
                    <a:cubicBezTo>
                      <a:pt x="1554" y="53096"/>
                      <a:pt x="1504" y="53271"/>
                      <a:pt x="1604" y="53397"/>
                    </a:cubicBezTo>
                    <a:cubicBezTo>
                      <a:pt x="1656" y="53479"/>
                      <a:pt x="1732" y="53511"/>
                      <a:pt x="1817" y="53511"/>
                    </a:cubicBezTo>
                    <a:cubicBezTo>
                      <a:pt x="1939" y="53511"/>
                      <a:pt x="2077" y="53445"/>
                      <a:pt x="2181" y="53372"/>
                    </a:cubicBezTo>
                    <a:cubicBezTo>
                      <a:pt x="3584" y="52519"/>
                      <a:pt x="4988" y="51642"/>
                      <a:pt x="6366" y="50790"/>
                    </a:cubicBezTo>
                    <a:lnTo>
                      <a:pt x="6366" y="50790"/>
                    </a:lnTo>
                    <a:cubicBezTo>
                      <a:pt x="5539" y="51692"/>
                      <a:pt x="4612" y="52670"/>
                      <a:pt x="3785" y="53597"/>
                    </a:cubicBezTo>
                    <a:cubicBezTo>
                      <a:pt x="3634" y="53748"/>
                      <a:pt x="3459" y="53998"/>
                      <a:pt x="3584" y="54199"/>
                    </a:cubicBezTo>
                    <a:cubicBezTo>
                      <a:pt x="3650" y="54291"/>
                      <a:pt x="3759" y="54321"/>
                      <a:pt x="3879" y="54321"/>
                    </a:cubicBezTo>
                    <a:cubicBezTo>
                      <a:pt x="3987" y="54321"/>
                      <a:pt x="4104" y="54298"/>
                      <a:pt x="4211" y="54274"/>
                    </a:cubicBezTo>
                    <a:lnTo>
                      <a:pt x="8547" y="52895"/>
                    </a:lnTo>
                    <a:cubicBezTo>
                      <a:pt x="12055" y="51793"/>
                      <a:pt x="15689" y="51191"/>
                      <a:pt x="19374" y="51116"/>
                    </a:cubicBezTo>
                    <a:cubicBezTo>
                      <a:pt x="22908" y="51066"/>
                      <a:pt x="27344" y="50113"/>
                      <a:pt x="30577" y="48685"/>
                    </a:cubicBezTo>
                    <a:cubicBezTo>
                      <a:pt x="49675" y="40314"/>
                      <a:pt x="51329" y="28284"/>
                      <a:pt x="50677" y="21993"/>
                    </a:cubicBezTo>
                    <a:cubicBezTo>
                      <a:pt x="50577" y="6554"/>
                      <a:pt x="44787" y="1943"/>
                      <a:pt x="41604" y="589"/>
                    </a:cubicBezTo>
                    <a:cubicBezTo>
                      <a:pt x="41053" y="181"/>
                      <a:pt x="40465" y="0"/>
                      <a:pt x="398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360;p55">
                <a:extLst>
                  <a:ext uri="{FF2B5EF4-FFF2-40B4-BE49-F238E27FC236}">
                    <a16:creationId xmlns:a16="http://schemas.microsoft.com/office/drawing/2014/main" id="{4B0B1B5B-034C-5DBB-7771-07985DE03E7E}"/>
                  </a:ext>
                </a:extLst>
              </p:cNvPr>
              <p:cNvSpPr/>
              <p:nvPr/>
            </p:nvSpPr>
            <p:spPr>
              <a:xfrm>
                <a:off x="6477584" y="3494746"/>
                <a:ext cx="1949129" cy="1380275"/>
              </a:xfrm>
              <a:custGeom>
                <a:avLst/>
                <a:gdLst/>
                <a:ahLst/>
                <a:cxnLst/>
                <a:rect l="l" t="t" r="r" b="b"/>
                <a:pathLst>
                  <a:path w="51780" h="36668" extrusionOk="0">
                    <a:moveTo>
                      <a:pt x="49825" y="0"/>
                    </a:moveTo>
                    <a:lnTo>
                      <a:pt x="49675" y="76"/>
                    </a:lnTo>
                    <a:cubicBezTo>
                      <a:pt x="49700" y="126"/>
                      <a:pt x="51579" y="4913"/>
                      <a:pt x="50176" y="11053"/>
                    </a:cubicBezTo>
                    <a:cubicBezTo>
                      <a:pt x="48873" y="16742"/>
                      <a:pt x="44411" y="24787"/>
                      <a:pt x="30527" y="30878"/>
                    </a:cubicBezTo>
                    <a:cubicBezTo>
                      <a:pt x="27344" y="32281"/>
                      <a:pt x="22958" y="33234"/>
                      <a:pt x="19374" y="33309"/>
                    </a:cubicBezTo>
                    <a:cubicBezTo>
                      <a:pt x="15715" y="33384"/>
                      <a:pt x="12055" y="33985"/>
                      <a:pt x="8522" y="35088"/>
                    </a:cubicBezTo>
                    <a:lnTo>
                      <a:pt x="4186" y="36467"/>
                    </a:lnTo>
                    <a:cubicBezTo>
                      <a:pt x="4093" y="36490"/>
                      <a:pt x="3994" y="36508"/>
                      <a:pt x="3906" y="36508"/>
                    </a:cubicBezTo>
                    <a:cubicBezTo>
                      <a:pt x="3803" y="36508"/>
                      <a:pt x="3713" y="36484"/>
                      <a:pt x="3659" y="36417"/>
                    </a:cubicBezTo>
                    <a:cubicBezTo>
                      <a:pt x="3559" y="36266"/>
                      <a:pt x="3735" y="36041"/>
                      <a:pt x="3835" y="35915"/>
                    </a:cubicBezTo>
                    <a:cubicBezTo>
                      <a:pt x="4261" y="35464"/>
                      <a:pt x="4687" y="34988"/>
                      <a:pt x="5138" y="34512"/>
                    </a:cubicBezTo>
                    <a:cubicBezTo>
                      <a:pt x="5589" y="34036"/>
                      <a:pt x="6015" y="33559"/>
                      <a:pt x="6441" y="33108"/>
                    </a:cubicBezTo>
                    <a:lnTo>
                      <a:pt x="6867" y="32632"/>
                    </a:lnTo>
                    <a:lnTo>
                      <a:pt x="2156" y="35564"/>
                    </a:lnTo>
                    <a:cubicBezTo>
                      <a:pt x="2119" y="35583"/>
                      <a:pt x="1935" y="35695"/>
                      <a:pt x="1789" y="35695"/>
                    </a:cubicBezTo>
                    <a:cubicBezTo>
                      <a:pt x="1736" y="35695"/>
                      <a:pt x="1688" y="35680"/>
                      <a:pt x="1654" y="35640"/>
                    </a:cubicBezTo>
                    <a:cubicBezTo>
                      <a:pt x="1604" y="35539"/>
                      <a:pt x="1654" y="35389"/>
                      <a:pt x="1704" y="35264"/>
                    </a:cubicBezTo>
                    <a:cubicBezTo>
                      <a:pt x="1780" y="35063"/>
                      <a:pt x="1855" y="34888"/>
                      <a:pt x="1955" y="34737"/>
                    </a:cubicBezTo>
                    <a:cubicBezTo>
                      <a:pt x="2907" y="33259"/>
                      <a:pt x="4311" y="31930"/>
                      <a:pt x="6141" y="30752"/>
                    </a:cubicBezTo>
                    <a:lnTo>
                      <a:pt x="6040" y="30602"/>
                    </a:lnTo>
                    <a:lnTo>
                      <a:pt x="953" y="32983"/>
                    </a:lnTo>
                    <a:cubicBezTo>
                      <a:pt x="877" y="33033"/>
                      <a:pt x="802" y="33058"/>
                      <a:pt x="727" y="33058"/>
                    </a:cubicBezTo>
                    <a:cubicBezTo>
                      <a:pt x="677" y="33058"/>
                      <a:pt x="627" y="33008"/>
                      <a:pt x="602" y="32958"/>
                    </a:cubicBezTo>
                    <a:cubicBezTo>
                      <a:pt x="552" y="32883"/>
                      <a:pt x="526" y="32782"/>
                      <a:pt x="552" y="32682"/>
                    </a:cubicBezTo>
                    <a:cubicBezTo>
                      <a:pt x="602" y="32507"/>
                      <a:pt x="777" y="32356"/>
                      <a:pt x="902" y="32231"/>
                    </a:cubicBezTo>
                    <a:lnTo>
                      <a:pt x="3985" y="29625"/>
                    </a:lnTo>
                    <a:cubicBezTo>
                      <a:pt x="4537" y="29148"/>
                      <a:pt x="5088" y="28772"/>
                      <a:pt x="5639" y="28472"/>
                    </a:cubicBezTo>
                    <a:lnTo>
                      <a:pt x="5564" y="28321"/>
                    </a:lnTo>
                    <a:cubicBezTo>
                      <a:pt x="3985" y="29023"/>
                      <a:pt x="2306" y="29574"/>
                      <a:pt x="627" y="30026"/>
                    </a:cubicBezTo>
                    <a:cubicBezTo>
                      <a:pt x="602" y="30026"/>
                      <a:pt x="552" y="30051"/>
                      <a:pt x="501" y="30051"/>
                    </a:cubicBezTo>
                    <a:cubicBezTo>
                      <a:pt x="481" y="30054"/>
                      <a:pt x="462" y="30056"/>
                      <a:pt x="445" y="30056"/>
                    </a:cubicBezTo>
                    <a:cubicBezTo>
                      <a:pt x="331" y="30056"/>
                      <a:pt x="269" y="29990"/>
                      <a:pt x="226" y="29925"/>
                    </a:cubicBezTo>
                    <a:cubicBezTo>
                      <a:pt x="201" y="29825"/>
                      <a:pt x="201" y="29700"/>
                      <a:pt x="301" y="29625"/>
                    </a:cubicBezTo>
                    <a:cubicBezTo>
                      <a:pt x="3008" y="27745"/>
                      <a:pt x="5564" y="26241"/>
                      <a:pt x="8171" y="25063"/>
                    </a:cubicBezTo>
                    <a:lnTo>
                      <a:pt x="8396" y="24963"/>
                    </a:lnTo>
                    <a:lnTo>
                      <a:pt x="5414" y="24311"/>
                    </a:lnTo>
                    <a:cubicBezTo>
                      <a:pt x="5113" y="24236"/>
                      <a:pt x="4812" y="24161"/>
                      <a:pt x="4637" y="23935"/>
                    </a:cubicBezTo>
                    <a:cubicBezTo>
                      <a:pt x="4985" y="23717"/>
                      <a:pt x="5401" y="23643"/>
                      <a:pt x="5850" y="23643"/>
                    </a:cubicBezTo>
                    <a:cubicBezTo>
                      <a:pt x="6176" y="23643"/>
                      <a:pt x="6520" y="23682"/>
                      <a:pt x="6867" y="23735"/>
                    </a:cubicBezTo>
                    <a:lnTo>
                      <a:pt x="8722" y="23960"/>
                    </a:lnTo>
                    <a:cubicBezTo>
                      <a:pt x="9474" y="24061"/>
                      <a:pt x="10426" y="24211"/>
                      <a:pt x="11203" y="24612"/>
                    </a:cubicBezTo>
                    <a:cubicBezTo>
                      <a:pt x="12689" y="25390"/>
                      <a:pt x="14176" y="25769"/>
                      <a:pt x="15599" y="25769"/>
                    </a:cubicBezTo>
                    <a:cubicBezTo>
                      <a:pt x="15688" y="25769"/>
                      <a:pt x="15777" y="25768"/>
                      <a:pt x="15865" y="25765"/>
                    </a:cubicBezTo>
                    <a:cubicBezTo>
                      <a:pt x="16867" y="25715"/>
                      <a:pt x="17895" y="25564"/>
                      <a:pt x="18923" y="25289"/>
                    </a:cubicBezTo>
                    <a:cubicBezTo>
                      <a:pt x="20852" y="24787"/>
                      <a:pt x="22832" y="23910"/>
                      <a:pt x="25138" y="22507"/>
                    </a:cubicBezTo>
                    <a:cubicBezTo>
                      <a:pt x="26466" y="21730"/>
                      <a:pt x="27820" y="20828"/>
                      <a:pt x="28873" y="19549"/>
                    </a:cubicBezTo>
                    <a:lnTo>
                      <a:pt x="29048" y="19324"/>
                    </a:lnTo>
                    <a:cubicBezTo>
                      <a:pt x="29599" y="18672"/>
                      <a:pt x="30151" y="17995"/>
                      <a:pt x="30827" y="16617"/>
                    </a:cubicBezTo>
                    <a:lnTo>
                      <a:pt x="30677" y="16517"/>
                    </a:lnTo>
                    <a:cubicBezTo>
                      <a:pt x="30000" y="17920"/>
                      <a:pt x="29449" y="18572"/>
                      <a:pt x="28923" y="19198"/>
                    </a:cubicBezTo>
                    <a:lnTo>
                      <a:pt x="28722" y="19449"/>
                    </a:lnTo>
                    <a:cubicBezTo>
                      <a:pt x="27720" y="20702"/>
                      <a:pt x="26366" y="21579"/>
                      <a:pt x="25063" y="22356"/>
                    </a:cubicBezTo>
                    <a:cubicBezTo>
                      <a:pt x="22757" y="23735"/>
                      <a:pt x="20802" y="24612"/>
                      <a:pt x="18872" y="25113"/>
                    </a:cubicBezTo>
                    <a:cubicBezTo>
                      <a:pt x="17870" y="25389"/>
                      <a:pt x="16842" y="25539"/>
                      <a:pt x="15865" y="25589"/>
                    </a:cubicBezTo>
                    <a:cubicBezTo>
                      <a:pt x="15778" y="25592"/>
                      <a:pt x="15691" y="25594"/>
                      <a:pt x="15603" y="25594"/>
                    </a:cubicBezTo>
                    <a:cubicBezTo>
                      <a:pt x="14203" y="25594"/>
                      <a:pt x="12741" y="25216"/>
                      <a:pt x="11278" y="24462"/>
                    </a:cubicBezTo>
                    <a:cubicBezTo>
                      <a:pt x="10476" y="24061"/>
                      <a:pt x="9499" y="23885"/>
                      <a:pt x="8722" y="23785"/>
                    </a:cubicBezTo>
                    <a:lnTo>
                      <a:pt x="6867" y="23559"/>
                    </a:lnTo>
                    <a:cubicBezTo>
                      <a:pt x="6538" y="23511"/>
                      <a:pt x="6206" y="23474"/>
                      <a:pt x="5882" y="23474"/>
                    </a:cubicBezTo>
                    <a:cubicBezTo>
                      <a:pt x="5368" y="23474"/>
                      <a:pt x="4877" y="23568"/>
                      <a:pt x="4461" y="23860"/>
                    </a:cubicBezTo>
                    <a:lnTo>
                      <a:pt x="4411" y="23910"/>
                    </a:lnTo>
                    <a:lnTo>
                      <a:pt x="4461" y="23960"/>
                    </a:lnTo>
                    <a:cubicBezTo>
                      <a:pt x="4637" y="24286"/>
                      <a:pt x="5038" y="24386"/>
                      <a:pt x="5364" y="24487"/>
                    </a:cubicBezTo>
                    <a:lnTo>
                      <a:pt x="7870" y="25013"/>
                    </a:lnTo>
                    <a:cubicBezTo>
                      <a:pt x="5339" y="26191"/>
                      <a:pt x="2832" y="27645"/>
                      <a:pt x="201" y="29474"/>
                    </a:cubicBezTo>
                    <a:cubicBezTo>
                      <a:pt x="25" y="29625"/>
                      <a:pt x="0" y="29825"/>
                      <a:pt x="75" y="29975"/>
                    </a:cubicBezTo>
                    <a:cubicBezTo>
                      <a:pt x="139" y="30124"/>
                      <a:pt x="275" y="30237"/>
                      <a:pt x="438" y="30237"/>
                    </a:cubicBezTo>
                    <a:cubicBezTo>
                      <a:pt x="467" y="30237"/>
                      <a:pt x="496" y="30234"/>
                      <a:pt x="526" y="30226"/>
                    </a:cubicBezTo>
                    <a:cubicBezTo>
                      <a:pt x="577" y="30201"/>
                      <a:pt x="627" y="30201"/>
                      <a:pt x="677" y="30176"/>
                    </a:cubicBezTo>
                    <a:cubicBezTo>
                      <a:pt x="2030" y="29825"/>
                      <a:pt x="3359" y="29399"/>
                      <a:pt x="4662" y="28873"/>
                    </a:cubicBezTo>
                    <a:lnTo>
                      <a:pt x="4662" y="28873"/>
                    </a:lnTo>
                    <a:cubicBezTo>
                      <a:pt x="4386" y="29073"/>
                      <a:pt x="4136" y="29274"/>
                      <a:pt x="3860" y="29499"/>
                    </a:cubicBezTo>
                    <a:lnTo>
                      <a:pt x="777" y="32106"/>
                    </a:lnTo>
                    <a:cubicBezTo>
                      <a:pt x="627" y="32231"/>
                      <a:pt x="451" y="32407"/>
                      <a:pt x="376" y="32632"/>
                    </a:cubicBezTo>
                    <a:cubicBezTo>
                      <a:pt x="351" y="32782"/>
                      <a:pt x="376" y="32933"/>
                      <a:pt x="451" y="33058"/>
                    </a:cubicBezTo>
                    <a:cubicBezTo>
                      <a:pt x="526" y="33158"/>
                      <a:pt x="602" y="33209"/>
                      <a:pt x="727" y="33234"/>
                    </a:cubicBezTo>
                    <a:cubicBezTo>
                      <a:pt x="827" y="33234"/>
                      <a:pt x="953" y="33183"/>
                      <a:pt x="1028" y="33158"/>
                    </a:cubicBezTo>
                    <a:lnTo>
                      <a:pt x="5163" y="31204"/>
                    </a:lnTo>
                    <a:lnTo>
                      <a:pt x="5163" y="31204"/>
                    </a:lnTo>
                    <a:cubicBezTo>
                      <a:pt x="3735" y="32256"/>
                      <a:pt x="2607" y="33409"/>
                      <a:pt x="1805" y="34637"/>
                    </a:cubicBezTo>
                    <a:cubicBezTo>
                      <a:pt x="1704" y="34813"/>
                      <a:pt x="1629" y="34988"/>
                      <a:pt x="1529" y="35214"/>
                    </a:cubicBezTo>
                    <a:cubicBezTo>
                      <a:pt x="1504" y="35314"/>
                      <a:pt x="1404" y="35539"/>
                      <a:pt x="1529" y="35715"/>
                    </a:cubicBezTo>
                    <a:cubicBezTo>
                      <a:pt x="1597" y="35817"/>
                      <a:pt x="1701" y="35857"/>
                      <a:pt x="1815" y="35857"/>
                    </a:cubicBezTo>
                    <a:cubicBezTo>
                      <a:pt x="1953" y="35857"/>
                      <a:pt x="2107" y="35797"/>
                      <a:pt x="2231" y="35715"/>
                    </a:cubicBezTo>
                    <a:lnTo>
                      <a:pt x="5890" y="33459"/>
                    </a:lnTo>
                    <a:lnTo>
                      <a:pt x="5890" y="33459"/>
                    </a:lnTo>
                    <a:cubicBezTo>
                      <a:pt x="5589" y="33760"/>
                      <a:pt x="5313" y="34086"/>
                      <a:pt x="5013" y="34386"/>
                    </a:cubicBezTo>
                    <a:cubicBezTo>
                      <a:pt x="4562" y="34863"/>
                      <a:pt x="4136" y="35339"/>
                      <a:pt x="3709" y="35790"/>
                    </a:cubicBezTo>
                    <a:cubicBezTo>
                      <a:pt x="3409" y="36141"/>
                      <a:pt x="3434" y="36366"/>
                      <a:pt x="3509" y="36492"/>
                    </a:cubicBezTo>
                    <a:cubicBezTo>
                      <a:pt x="3559" y="36592"/>
                      <a:pt x="3684" y="36667"/>
                      <a:pt x="3885" y="36667"/>
                    </a:cubicBezTo>
                    <a:cubicBezTo>
                      <a:pt x="3985" y="36667"/>
                      <a:pt x="4085" y="36667"/>
                      <a:pt x="4236" y="36617"/>
                    </a:cubicBezTo>
                    <a:lnTo>
                      <a:pt x="8572" y="35264"/>
                    </a:lnTo>
                    <a:cubicBezTo>
                      <a:pt x="12105" y="34136"/>
                      <a:pt x="15740" y="33559"/>
                      <a:pt x="19374" y="33484"/>
                    </a:cubicBezTo>
                    <a:cubicBezTo>
                      <a:pt x="22983" y="33409"/>
                      <a:pt x="27394" y="32457"/>
                      <a:pt x="30602" y="31028"/>
                    </a:cubicBezTo>
                    <a:cubicBezTo>
                      <a:pt x="36767" y="28346"/>
                      <a:pt x="41604" y="25038"/>
                      <a:pt x="45013" y="21203"/>
                    </a:cubicBezTo>
                    <a:cubicBezTo>
                      <a:pt x="47720" y="18146"/>
                      <a:pt x="49524" y="14737"/>
                      <a:pt x="50351" y="11078"/>
                    </a:cubicBezTo>
                    <a:cubicBezTo>
                      <a:pt x="51780" y="4888"/>
                      <a:pt x="49850" y="50"/>
                      <a:pt x="49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361;p55">
                <a:extLst>
                  <a:ext uri="{FF2B5EF4-FFF2-40B4-BE49-F238E27FC236}">
                    <a16:creationId xmlns:a16="http://schemas.microsoft.com/office/drawing/2014/main" id="{5C3266E6-B3A3-1B2C-4662-F2EE463FCEF7}"/>
                  </a:ext>
                </a:extLst>
              </p:cNvPr>
              <p:cNvSpPr/>
              <p:nvPr/>
            </p:nvSpPr>
            <p:spPr>
              <a:xfrm>
                <a:off x="6987975" y="2179679"/>
                <a:ext cx="161336" cy="95198"/>
              </a:xfrm>
              <a:custGeom>
                <a:avLst/>
                <a:gdLst/>
                <a:ahLst/>
                <a:cxnLst/>
                <a:rect l="l" t="t" r="r" b="b"/>
                <a:pathLst>
                  <a:path w="4286" h="2529" extrusionOk="0">
                    <a:moveTo>
                      <a:pt x="3385" y="1"/>
                    </a:moveTo>
                    <a:cubicBezTo>
                      <a:pt x="2943" y="1"/>
                      <a:pt x="2344" y="160"/>
                      <a:pt x="1729" y="475"/>
                    </a:cubicBezTo>
                    <a:cubicBezTo>
                      <a:pt x="677" y="1026"/>
                      <a:pt x="0" y="1803"/>
                      <a:pt x="226" y="2254"/>
                    </a:cubicBezTo>
                    <a:cubicBezTo>
                      <a:pt x="323" y="2437"/>
                      <a:pt x="572" y="2528"/>
                      <a:pt x="909" y="2528"/>
                    </a:cubicBezTo>
                    <a:cubicBezTo>
                      <a:pt x="1356" y="2528"/>
                      <a:pt x="1956" y="2368"/>
                      <a:pt x="2557" y="2054"/>
                    </a:cubicBezTo>
                    <a:cubicBezTo>
                      <a:pt x="3609" y="1503"/>
                      <a:pt x="4286" y="701"/>
                      <a:pt x="4060" y="274"/>
                    </a:cubicBezTo>
                    <a:cubicBezTo>
                      <a:pt x="3963" y="91"/>
                      <a:pt x="3718" y="1"/>
                      <a:pt x="3385" y="1"/>
                    </a:cubicBezTo>
                    <a:close/>
                  </a:path>
                </a:pathLst>
              </a:custGeom>
              <a:solidFill>
                <a:srgbClr val="740F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362;p55">
                <a:extLst>
                  <a:ext uri="{FF2B5EF4-FFF2-40B4-BE49-F238E27FC236}">
                    <a16:creationId xmlns:a16="http://schemas.microsoft.com/office/drawing/2014/main" id="{0762D617-C35F-2F14-24B6-B02AE077BDFA}"/>
                  </a:ext>
                </a:extLst>
              </p:cNvPr>
              <p:cNvSpPr/>
              <p:nvPr/>
            </p:nvSpPr>
            <p:spPr>
              <a:xfrm>
                <a:off x="6475989" y="1546575"/>
                <a:ext cx="1268642" cy="1164245"/>
              </a:xfrm>
              <a:custGeom>
                <a:avLst/>
                <a:gdLst/>
                <a:ahLst/>
                <a:cxnLst/>
                <a:rect l="l" t="t" r="r" b="b"/>
                <a:pathLst>
                  <a:path w="37395" h="30929" extrusionOk="0">
                    <a:moveTo>
                      <a:pt x="18146" y="1"/>
                    </a:moveTo>
                    <a:cubicBezTo>
                      <a:pt x="17344" y="427"/>
                      <a:pt x="16843" y="1404"/>
                      <a:pt x="16993" y="2306"/>
                    </a:cubicBezTo>
                    <a:cubicBezTo>
                      <a:pt x="16843" y="1630"/>
                      <a:pt x="15916" y="1404"/>
                      <a:pt x="15214" y="1354"/>
                    </a:cubicBezTo>
                    <a:cubicBezTo>
                      <a:pt x="14988" y="1855"/>
                      <a:pt x="14963" y="2432"/>
                      <a:pt x="15139" y="2958"/>
                    </a:cubicBezTo>
                    <a:cubicBezTo>
                      <a:pt x="12056" y="3710"/>
                      <a:pt x="9099" y="5088"/>
                      <a:pt x="6417" y="6717"/>
                    </a:cubicBezTo>
                    <a:cubicBezTo>
                      <a:pt x="5339" y="7394"/>
                      <a:pt x="4287" y="8146"/>
                      <a:pt x="3409" y="9048"/>
                    </a:cubicBezTo>
                    <a:cubicBezTo>
                      <a:pt x="1104" y="11354"/>
                      <a:pt x="1" y="14788"/>
                      <a:pt x="703" y="17921"/>
                    </a:cubicBezTo>
                    <a:cubicBezTo>
                      <a:pt x="1379" y="21078"/>
                      <a:pt x="3911" y="23810"/>
                      <a:pt x="7094" y="24662"/>
                    </a:cubicBezTo>
                    <a:cubicBezTo>
                      <a:pt x="7094" y="24662"/>
                      <a:pt x="11655" y="22532"/>
                      <a:pt x="11630" y="16467"/>
                    </a:cubicBezTo>
                    <a:lnTo>
                      <a:pt x="11630" y="16467"/>
                    </a:lnTo>
                    <a:cubicBezTo>
                      <a:pt x="11931" y="16718"/>
                      <a:pt x="12257" y="16943"/>
                      <a:pt x="12557" y="17194"/>
                    </a:cubicBezTo>
                    <a:cubicBezTo>
                      <a:pt x="14111" y="18347"/>
                      <a:pt x="15840" y="19374"/>
                      <a:pt x="17745" y="19775"/>
                    </a:cubicBezTo>
                    <a:cubicBezTo>
                      <a:pt x="18526" y="19947"/>
                      <a:pt x="19318" y="20013"/>
                      <a:pt x="20113" y="20013"/>
                    </a:cubicBezTo>
                    <a:cubicBezTo>
                      <a:pt x="21409" y="20013"/>
                      <a:pt x="22712" y="19836"/>
                      <a:pt x="23986" y="19650"/>
                    </a:cubicBezTo>
                    <a:cubicBezTo>
                      <a:pt x="25440" y="19449"/>
                      <a:pt x="26943" y="19249"/>
                      <a:pt x="28222" y="18547"/>
                    </a:cubicBezTo>
                    <a:cubicBezTo>
                      <a:pt x="28623" y="17820"/>
                      <a:pt x="29349" y="17043"/>
                      <a:pt x="30201" y="17018"/>
                    </a:cubicBezTo>
                    <a:cubicBezTo>
                      <a:pt x="30224" y="17018"/>
                      <a:pt x="30247" y="17017"/>
                      <a:pt x="30269" y="17017"/>
                    </a:cubicBezTo>
                    <a:cubicBezTo>
                      <a:pt x="31098" y="17017"/>
                      <a:pt x="31918" y="17463"/>
                      <a:pt x="32357" y="18146"/>
                    </a:cubicBezTo>
                    <a:cubicBezTo>
                      <a:pt x="33109" y="19349"/>
                      <a:pt x="33309" y="21003"/>
                      <a:pt x="32858" y="22332"/>
                    </a:cubicBezTo>
                    <a:cubicBezTo>
                      <a:pt x="32733" y="22682"/>
                      <a:pt x="32582" y="23008"/>
                      <a:pt x="32557" y="23384"/>
                    </a:cubicBezTo>
                    <a:cubicBezTo>
                      <a:pt x="32532" y="23710"/>
                      <a:pt x="32608" y="24036"/>
                      <a:pt x="32708" y="24362"/>
                    </a:cubicBezTo>
                    <a:cubicBezTo>
                      <a:pt x="33359" y="26693"/>
                      <a:pt x="35189" y="28898"/>
                      <a:pt x="36517" y="30928"/>
                    </a:cubicBezTo>
                    <a:cubicBezTo>
                      <a:pt x="37394" y="23886"/>
                      <a:pt x="35264" y="16642"/>
                      <a:pt x="31856" y="10402"/>
                    </a:cubicBezTo>
                    <a:cubicBezTo>
                      <a:pt x="31129" y="9048"/>
                      <a:pt x="30302" y="7745"/>
                      <a:pt x="29274" y="6617"/>
                    </a:cubicBezTo>
                    <a:cubicBezTo>
                      <a:pt x="26743" y="3835"/>
                      <a:pt x="22933" y="2181"/>
                      <a:pt x="19124" y="2181"/>
                    </a:cubicBezTo>
                    <a:cubicBezTo>
                      <a:pt x="19700" y="1479"/>
                      <a:pt x="18898" y="552"/>
                      <a:pt x="1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63;p55">
                <a:extLst>
                  <a:ext uri="{FF2B5EF4-FFF2-40B4-BE49-F238E27FC236}">
                    <a16:creationId xmlns:a16="http://schemas.microsoft.com/office/drawing/2014/main" id="{04CA8697-ECA2-EDE4-87DE-441AB6034EA2}"/>
                  </a:ext>
                </a:extLst>
              </p:cNvPr>
              <p:cNvSpPr/>
              <p:nvPr/>
            </p:nvSpPr>
            <p:spPr>
              <a:xfrm>
                <a:off x="6716273" y="2111847"/>
                <a:ext cx="1010438" cy="598967"/>
              </a:xfrm>
              <a:custGeom>
                <a:avLst/>
                <a:gdLst/>
                <a:ahLst/>
                <a:cxnLst/>
                <a:rect l="l" t="t" r="r" b="b"/>
                <a:pathLst>
                  <a:path w="26843" h="15912" extrusionOk="0">
                    <a:moveTo>
                      <a:pt x="786" y="0"/>
                    </a:moveTo>
                    <a:cubicBezTo>
                      <a:pt x="684" y="0"/>
                      <a:pt x="581" y="7"/>
                      <a:pt x="476" y="21"/>
                    </a:cubicBezTo>
                    <a:cubicBezTo>
                      <a:pt x="401" y="1525"/>
                      <a:pt x="351" y="3004"/>
                      <a:pt x="301" y="4483"/>
                    </a:cubicBezTo>
                    <a:cubicBezTo>
                      <a:pt x="251" y="5234"/>
                      <a:pt x="226" y="6011"/>
                      <a:pt x="0" y="6713"/>
                    </a:cubicBezTo>
                    <a:cubicBezTo>
                      <a:pt x="25" y="6738"/>
                      <a:pt x="50" y="6788"/>
                      <a:pt x="75" y="6813"/>
                    </a:cubicBezTo>
                    <a:cubicBezTo>
                      <a:pt x="902" y="5535"/>
                      <a:pt x="1554" y="3781"/>
                      <a:pt x="1554" y="1450"/>
                    </a:cubicBezTo>
                    <a:cubicBezTo>
                      <a:pt x="1855" y="1701"/>
                      <a:pt x="2181" y="1926"/>
                      <a:pt x="2481" y="2177"/>
                    </a:cubicBezTo>
                    <a:cubicBezTo>
                      <a:pt x="4035" y="3330"/>
                      <a:pt x="5764" y="4357"/>
                      <a:pt x="7669" y="4758"/>
                    </a:cubicBezTo>
                    <a:cubicBezTo>
                      <a:pt x="8450" y="4930"/>
                      <a:pt x="9242" y="4996"/>
                      <a:pt x="10037" y="4996"/>
                    </a:cubicBezTo>
                    <a:cubicBezTo>
                      <a:pt x="11333" y="4996"/>
                      <a:pt x="12636" y="4819"/>
                      <a:pt x="13910" y="4633"/>
                    </a:cubicBezTo>
                    <a:cubicBezTo>
                      <a:pt x="15364" y="4432"/>
                      <a:pt x="16867" y="4232"/>
                      <a:pt x="18146" y="3530"/>
                    </a:cubicBezTo>
                    <a:cubicBezTo>
                      <a:pt x="18547" y="2803"/>
                      <a:pt x="19273" y="2026"/>
                      <a:pt x="20125" y="2001"/>
                    </a:cubicBezTo>
                    <a:cubicBezTo>
                      <a:pt x="20148" y="2001"/>
                      <a:pt x="20171" y="2000"/>
                      <a:pt x="20193" y="2000"/>
                    </a:cubicBezTo>
                    <a:cubicBezTo>
                      <a:pt x="21022" y="2000"/>
                      <a:pt x="21842" y="2446"/>
                      <a:pt x="22281" y="3129"/>
                    </a:cubicBezTo>
                    <a:cubicBezTo>
                      <a:pt x="23033" y="4332"/>
                      <a:pt x="23233" y="5986"/>
                      <a:pt x="22782" y="7315"/>
                    </a:cubicBezTo>
                    <a:cubicBezTo>
                      <a:pt x="22657" y="7665"/>
                      <a:pt x="22506" y="7991"/>
                      <a:pt x="22481" y="8367"/>
                    </a:cubicBezTo>
                    <a:cubicBezTo>
                      <a:pt x="22456" y="8693"/>
                      <a:pt x="22532" y="9019"/>
                      <a:pt x="22632" y="9345"/>
                    </a:cubicBezTo>
                    <a:cubicBezTo>
                      <a:pt x="23283" y="11676"/>
                      <a:pt x="25113" y="13881"/>
                      <a:pt x="26441" y="15911"/>
                    </a:cubicBezTo>
                    <a:cubicBezTo>
                      <a:pt x="26842" y="12678"/>
                      <a:pt x="26617" y="9395"/>
                      <a:pt x="25915" y="6212"/>
                    </a:cubicBezTo>
                    <a:cubicBezTo>
                      <a:pt x="25790" y="5936"/>
                      <a:pt x="25664" y="5686"/>
                      <a:pt x="25564" y="5410"/>
                    </a:cubicBezTo>
                    <a:cubicBezTo>
                      <a:pt x="24737" y="3655"/>
                      <a:pt x="23735" y="1726"/>
                      <a:pt x="21905" y="1124"/>
                    </a:cubicBezTo>
                    <a:cubicBezTo>
                      <a:pt x="21527" y="1006"/>
                      <a:pt x="21141" y="955"/>
                      <a:pt x="20754" y="955"/>
                    </a:cubicBezTo>
                    <a:cubicBezTo>
                      <a:pt x="19911" y="955"/>
                      <a:pt x="19061" y="1199"/>
                      <a:pt x="18271" y="1525"/>
                    </a:cubicBezTo>
                    <a:cubicBezTo>
                      <a:pt x="17118" y="1976"/>
                      <a:pt x="16015" y="2628"/>
                      <a:pt x="14837" y="3004"/>
                    </a:cubicBezTo>
                    <a:cubicBezTo>
                      <a:pt x="13896" y="3303"/>
                      <a:pt x="12919" y="3425"/>
                      <a:pt x="11932" y="3425"/>
                    </a:cubicBezTo>
                    <a:cubicBezTo>
                      <a:pt x="10606" y="3425"/>
                      <a:pt x="9263" y="3205"/>
                      <a:pt x="7970" y="2904"/>
                    </a:cubicBezTo>
                    <a:cubicBezTo>
                      <a:pt x="6567" y="2578"/>
                      <a:pt x="5163" y="2152"/>
                      <a:pt x="3935" y="1450"/>
                    </a:cubicBezTo>
                    <a:cubicBezTo>
                      <a:pt x="2900" y="852"/>
                      <a:pt x="1928"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 name="Google Shape;2628;p55">
            <a:extLst>
              <a:ext uri="{FF2B5EF4-FFF2-40B4-BE49-F238E27FC236}">
                <a16:creationId xmlns:a16="http://schemas.microsoft.com/office/drawing/2014/main" id="{B3EA8FFF-C36C-F52D-A69F-ED79B9FB0B4F}"/>
              </a:ext>
            </a:extLst>
          </p:cNvPr>
          <p:cNvGrpSpPr/>
          <p:nvPr/>
        </p:nvGrpSpPr>
        <p:grpSpPr>
          <a:xfrm>
            <a:off x="653349" y="2543021"/>
            <a:ext cx="6500893" cy="815967"/>
            <a:chOff x="1471950" y="1597887"/>
            <a:chExt cx="1801533" cy="803988"/>
          </a:xfrm>
        </p:grpSpPr>
        <p:sp>
          <p:nvSpPr>
            <p:cNvPr id="608" name="Google Shape;2629;p55">
              <a:extLst>
                <a:ext uri="{FF2B5EF4-FFF2-40B4-BE49-F238E27FC236}">
                  <a16:creationId xmlns:a16="http://schemas.microsoft.com/office/drawing/2014/main" id="{3298E158-986C-5D25-58B8-DF0063A5EF85}"/>
                </a:ext>
              </a:extLst>
            </p:cNvPr>
            <p:cNvSpPr txBox="1"/>
            <p:nvPr/>
          </p:nvSpPr>
          <p:spPr>
            <a:xfrm>
              <a:off x="1471983" y="1597887"/>
              <a:ext cx="1801500" cy="31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800" dirty="0">
                  <a:solidFill>
                    <a:schemeClr val="dk2"/>
                  </a:solidFill>
                  <a:latin typeface="Changa One"/>
                  <a:ea typeface="Changa One"/>
                  <a:cs typeface="Changa One"/>
                  <a:sym typeface="Changa One"/>
                </a:rPr>
                <a:t>Mental Health Symptoms </a:t>
              </a:r>
              <a:endParaRPr sz="1800" dirty="0">
                <a:solidFill>
                  <a:schemeClr val="dk2"/>
                </a:solidFill>
                <a:latin typeface="Changa One"/>
                <a:ea typeface="Changa One"/>
                <a:cs typeface="Changa One"/>
                <a:sym typeface="Changa One"/>
              </a:endParaRPr>
            </a:p>
          </p:txBody>
        </p:sp>
        <p:sp>
          <p:nvSpPr>
            <p:cNvPr id="609" name="Google Shape;2630;p55">
              <a:extLst>
                <a:ext uri="{FF2B5EF4-FFF2-40B4-BE49-F238E27FC236}">
                  <a16:creationId xmlns:a16="http://schemas.microsoft.com/office/drawing/2014/main" id="{E7BEEEDE-8735-BD65-B179-E320F2675095}"/>
                </a:ext>
              </a:extLst>
            </p:cNvPr>
            <p:cNvSpPr txBox="1"/>
            <p:nvPr/>
          </p:nvSpPr>
          <p:spPr>
            <a:xfrm>
              <a:off x="1471950" y="1847775"/>
              <a:ext cx="1801500" cy="55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lt2"/>
                  </a:solidFill>
                  <a:latin typeface="Cairo"/>
                  <a:ea typeface="Cairo"/>
                  <a:cs typeface="Cairo"/>
                  <a:sym typeface="Cairo"/>
                </a:rPr>
                <a:t>The intricate relationships among mental health symptoms that occur during and post pregnancy</a:t>
              </a:r>
              <a:endParaRPr sz="1200" dirty="0">
                <a:solidFill>
                  <a:schemeClr val="lt2"/>
                </a:solidFill>
                <a:latin typeface="Cairo"/>
                <a:ea typeface="Cairo"/>
                <a:cs typeface="Cairo"/>
                <a:sym typeface="Cairo"/>
              </a:endParaRPr>
            </a:p>
          </p:txBody>
        </p:sp>
      </p:grpSp>
      <p:grpSp>
        <p:nvGrpSpPr>
          <p:cNvPr id="610" name="Google Shape;2631;p55">
            <a:extLst>
              <a:ext uri="{FF2B5EF4-FFF2-40B4-BE49-F238E27FC236}">
                <a16:creationId xmlns:a16="http://schemas.microsoft.com/office/drawing/2014/main" id="{A413B001-5C6F-2B43-EA2D-D416F0409894}"/>
              </a:ext>
            </a:extLst>
          </p:cNvPr>
          <p:cNvGrpSpPr/>
          <p:nvPr/>
        </p:nvGrpSpPr>
        <p:grpSpPr>
          <a:xfrm>
            <a:off x="653350" y="1469179"/>
            <a:ext cx="6514776" cy="815967"/>
            <a:chOff x="1471950" y="1597887"/>
            <a:chExt cx="1801533" cy="803988"/>
          </a:xfrm>
        </p:grpSpPr>
        <p:sp>
          <p:nvSpPr>
            <p:cNvPr id="611" name="Google Shape;2632;p55">
              <a:extLst>
                <a:ext uri="{FF2B5EF4-FFF2-40B4-BE49-F238E27FC236}">
                  <a16:creationId xmlns:a16="http://schemas.microsoft.com/office/drawing/2014/main" id="{B25BCDB8-3EE4-87F2-5B96-81A401CB10C3}"/>
                </a:ext>
              </a:extLst>
            </p:cNvPr>
            <p:cNvSpPr txBox="1"/>
            <p:nvPr/>
          </p:nvSpPr>
          <p:spPr>
            <a:xfrm>
              <a:off x="1471983" y="1597887"/>
              <a:ext cx="1801500" cy="312300"/>
            </a:xfrm>
            <a:prstGeom prst="rect">
              <a:avLst/>
            </a:prstGeom>
            <a:noFill/>
            <a:ln>
              <a:noFill/>
            </a:ln>
          </p:spPr>
          <p:txBody>
            <a:bodyPr spcFirstLastPara="1" wrap="square" lIns="91425" tIns="91425" rIns="91425" bIns="91425" anchor="ctr" anchorCtr="0">
              <a:noAutofit/>
            </a:bodyPr>
            <a:lstStyle/>
            <a:p>
              <a:pPr>
                <a:buSzPts val="1100"/>
              </a:pPr>
              <a:r>
                <a:rPr lang="en-US" sz="1800" dirty="0">
                  <a:solidFill>
                    <a:schemeClr val="bg2"/>
                  </a:solidFill>
                  <a:latin typeface="Changa One"/>
                  <a:ea typeface="Changa One"/>
                  <a:cs typeface="Changa One"/>
                  <a:sym typeface="Changa One"/>
                </a:rPr>
                <a:t>ACEs⇠⇢ Depression, Anxiety, Quality of Life</a:t>
              </a:r>
            </a:p>
          </p:txBody>
        </p:sp>
        <p:sp>
          <p:nvSpPr>
            <p:cNvPr id="612" name="Google Shape;2633;p55">
              <a:extLst>
                <a:ext uri="{FF2B5EF4-FFF2-40B4-BE49-F238E27FC236}">
                  <a16:creationId xmlns:a16="http://schemas.microsoft.com/office/drawing/2014/main" id="{EF6A8944-B489-F985-E1AA-6ACC7B003141}"/>
                </a:ext>
              </a:extLst>
            </p:cNvPr>
            <p:cNvSpPr txBox="1"/>
            <p:nvPr/>
          </p:nvSpPr>
          <p:spPr>
            <a:xfrm>
              <a:off x="1471950" y="1847775"/>
              <a:ext cx="1801500" cy="55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lt2"/>
                  </a:solidFill>
                  <a:latin typeface="Cairo"/>
                  <a:ea typeface="Cairo"/>
                  <a:cs typeface="Cairo"/>
                  <a:sym typeface="Cairo"/>
                </a:rPr>
                <a:t>How adverse childhood experiences affect pregnancy related depression, anxiety and quality of life</a:t>
              </a:r>
              <a:endParaRPr sz="1200" dirty="0">
                <a:solidFill>
                  <a:schemeClr val="lt2"/>
                </a:solidFill>
                <a:latin typeface="Cairo"/>
                <a:ea typeface="Cairo"/>
                <a:cs typeface="Cairo"/>
                <a:sym typeface="Cairo"/>
              </a:endParaRPr>
            </a:p>
          </p:txBody>
        </p:sp>
      </p:grpSp>
      <p:grpSp>
        <p:nvGrpSpPr>
          <p:cNvPr id="613" name="Google Shape;2634;p55">
            <a:extLst>
              <a:ext uri="{FF2B5EF4-FFF2-40B4-BE49-F238E27FC236}">
                <a16:creationId xmlns:a16="http://schemas.microsoft.com/office/drawing/2014/main" id="{F87405B0-CCA6-8325-8BBE-1AFF312061AD}"/>
              </a:ext>
            </a:extLst>
          </p:cNvPr>
          <p:cNvGrpSpPr/>
          <p:nvPr/>
        </p:nvGrpSpPr>
        <p:grpSpPr>
          <a:xfrm>
            <a:off x="653350" y="3615396"/>
            <a:ext cx="6890494" cy="815967"/>
            <a:chOff x="1471950" y="1597887"/>
            <a:chExt cx="2200121" cy="803988"/>
          </a:xfrm>
        </p:grpSpPr>
        <p:sp>
          <p:nvSpPr>
            <p:cNvPr id="614" name="Google Shape;2635;p55">
              <a:extLst>
                <a:ext uri="{FF2B5EF4-FFF2-40B4-BE49-F238E27FC236}">
                  <a16:creationId xmlns:a16="http://schemas.microsoft.com/office/drawing/2014/main" id="{B5364F9E-E3DA-938F-E1CC-37C3491632D7}"/>
                </a:ext>
              </a:extLst>
            </p:cNvPr>
            <p:cNvSpPr txBox="1"/>
            <p:nvPr/>
          </p:nvSpPr>
          <p:spPr>
            <a:xfrm>
              <a:off x="1471983" y="1597887"/>
              <a:ext cx="1801500" cy="31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800" dirty="0">
                  <a:solidFill>
                    <a:schemeClr val="dk2"/>
                  </a:solidFill>
                  <a:latin typeface="Changa One"/>
                  <a:ea typeface="Changa One"/>
                  <a:cs typeface="Changa One"/>
                  <a:sym typeface="Changa One"/>
                </a:rPr>
                <a:t>Physical Health⇠⇢ Mental Health</a:t>
              </a:r>
              <a:endParaRPr sz="1800" dirty="0">
                <a:solidFill>
                  <a:schemeClr val="dk2"/>
                </a:solidFill>
                <a:latin typeface="Changa One"/>
                <a:ea typeface="Changa One"/>
                <a:cs typeface="Changa One"/>
                <a:sym typeface="Changa One"/>
              </a:endParaRPr>
            </a:p>
          </p:txBody>
        </p:sp>
        <p:sp>
          <p:nvSpPr>
            <p:cNvPr id="615" name="Google Shape;2636;p55">
              <a:extLst>
                <a:ext uri="{FF2B5EF4-FFF2-40B4-BE49-F238E27FC236}">
                  <a16:creationId xmlns:a16="http://schemas.microsoft.com/office/drawing/2014/main" id="{0C5A7D5F-F0A5-0AC3-B604-C024079420A9}"/>
                </a:ext>
              </a:extLst>
            </p:cNvPr>
            <p:cNvSpPr txBox="1"/>
            <p:nvPr/>
          </p:nvSpPr>
          <p:spPr>
            <a:xfrm>
              <a:off x="1471950" y="1847775"/>
              <a:ext cx="2200121" cy="55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solidFill>
                    <a:schemeClr val="lt2"/>
                  </a:solidFill>
                  <a:latin typeface="Cairo"/>
                  <a:ea typeface="Cairo"/>
                  <a:cs typeface="Cairo"/>
                  <a:sym typeface="Cairo"/>
                </a:rPr>
                <a:t>Investigate the relationship between physical and mental health during pregnancy and post pregnancy</a:t>
              </a:r>
            </a:p>
          </p:txBody>
        </p:sp>
      </p:grpSp>
      <p:grpSp>
        <p:nvGrpSpPr>
          <p:cNvPr id="619" name="Group 618">
            <a:extLst>
              <a:ext uri="{FF2B5EF4-FFF2-40B4-BE49-F238E27FC236}">
                <a16:creationId xmlns:a16="http://schemas.microsoft.com/office/drawing/2014/main" id="{361B7218-71FB-A5AF-94E2-D3726F223676}"/>
              </a:ext>
            </a:extLst>
          </p:cNvPr>
          <p:cNvGrpSpPr/>
          <p:nvPr/>
        </p:nvGrpSpPr>
        <p:grpSpPr>
          <a:xfrm>
            <a:off x="3428756" y="2587905"/>
            <a:ext cx="338174" cy="228605"/>
            <a:chOff x="3398939" y="2568027"/>
            <a:chExt cx="395270" cy="288236"/>
          </a:xfrm>
        </p:grpSpPr>
        <p:sp>
          <p:nvSpPr>
            <p:cNvPr id="616" name="Curved Up Arrow 615">
              <a:extLst>
                <a:ext uri="{FF2B5EF4-FFF2-40B4-BE49-F238E27FC236}">
                  <a16:creationId xmlns:a16="http://schemas.microsoft.com/office/drawing/2014/main" id="{DE8F89E0-D4EE-A4FA-2B17-42EA95639C79}"/>
                </a:ext>
              </a:extLst>
            </p:cNvPr>
            <p:cNvSpPr/>
            <p:nvPr/>
          </p:nvSpPr>
          <p:spPr>
            <a:xfrm rot="5400000">
              <a:off x="3335785" y="2631182"/>
              <a:ext cx="288235" cy="161927"/>
            </a:xfrm>
            <a:prstGeom prst="curvedUpArrow">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17" name="Curved Down Arrow 616">
              <a:extLst>
                <a:ext uri="{FF2B5EF4-FFF2-40B4-BE49-F238E27FC236}">
                  <a16:creationId xmlns:a16="http://schemas.microsoft.com/office/drawing/2014/main" id="{2B043D95-08FD-24B2-E10B-7EA80A0270EB}"/>
                </a:ext>
              </a:extLst>
            </p:cNvPr>
            <p:cNvSpPr/>
            <p:nvPr/>
          </p:nvSpPr>
          <p:spPr>
            <a:xfrm rot="5400000">
              <a:off x="3569128" y="2631182"/>
              <a:ext cx="288235" cy="161926"/>
            </a:xfrm>
            <a:prstGeom prst="curvedDownArrow">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Tree>
    <p:extLst>
      <p:ext uri="{BB962C8B-B14F-4D97-AF65-F5344CB8AC3E}">
        <p14:creationId xmlns:p14="http://schemas.microsoft.com/office/powerpoint/2010/main" val="1492330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0"/>
          <p:cNvSpPr/>
          <p:nvPr/>
        </p:nvSpPr>
        <p:spPr>
          <a:xfrm rot="2514047" flipH="1">
            <a:off x="6492229" y="2871105"/>
            <a:ext cx="5552665" cy="5872126"/>
          </a:xfrm>
          <a:custGeom>
            <a:avLst/>
            <a:gdLst/>
            <a:ahLst/>
            <a:cxnLst/>
            <a:rect l="l" t="t" r="r" b="b"/>
            <a:pathLst>
              <a:path w="49641" h="52497" extrusionOk="0">
                <a:moveTo>
                  <a:pt x="29311" y="1"/>
                </a:moveTo>
                <a:cubicBezTo>
                  <a:pt x="23063" y="1"/>
                  <a:pt x="17178" y="1588"/>
                  <a:pt x="15881" y="3381"/>
                </a:cubicBezTo>
                <a:cubicBezTo>
                  <a:pt x="13153" y="7150"/>
                  <a:pt x="6162" y="6431"/>
                  <a:pt x="2497" y="12474"/>
                </a:cubicBezTo>
                <a:cubicBezTo>
                  <a:pt x="421" y="15893"/>
                  <a:pt x="1187" y="20679"/>
                  <a:pt x="2242" y="24190"/>
                </a:cubicBezTo>
                <a:cubicBezTo>
                  <a:pt x="3166" y="27264"/>
                  <a:pt x="3263" y="30518"/>
                  <a:pt x="2606" y="33660"/>
                </a:cubicBezTo>
                <a:cubicBezTo>
                  <a:pt x="1" y="46105"/>
                  <a:pt x="7953" y="50462"/>
                  <a:pt x="7953" y="50463"/>
                </a:cubicBezTo>
                <a:cubicBezTo>
                  <a:pt x="10342" y="51879"/>
                  <a:pt x="13764" y="52496"/>
                  <a:pt x="17581" y="52496"/>
                </a:cubicBezTo>
                <a:cubicBezTo>
                  <a:pt x="30650" y="52496"/>
                  <a:pt x="48354" y="45263"/>
                  <a:pt x="45121" y="38113"/>
                </a:cubicBezTo>
                <a:cubicBezTo>
                  <a:pt x="40945" y="28875"/>
                  <a:pt x="49640" y="18536"/>
                  <a:pt x="45633" y="7644"/>
                </a:cubicBezTo>
                <a:cubicBezTo>
                  <a:pt x="43532" y="1931"/>
                  <a:pt x="36201" y="1"/>
                  <a:pt x="29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txBox="1">
            <a:spLocks noGrp="1"/>
          </p:cNvSpPr>
          <p:nvPr>
            <p:ph type="title"/>
          </p:nvPr>
        </p:nvSpPr>
        <p:spPr>
          <a:xfrm>
            <a:off x="2038200" y="2314050"/>
            <a:ext cx="5067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Methodology</a:t>
            </a:r>
            <a:endParaRPr dirty="0"/>
          </a:p>
        </p:txBody>
      </p:sp>
      <p:sp>
        <p:nvSpPr>
          <p:cNvPr id="327" name="Google Shape;327;p30"/>
          <p:cNvSpPr/>
          <p:nvPr/>
        </p:nvSpPr>
        <p:spPr>
          <a:xfrm rot="2700000" flipH="1">
            <a:off x="-1100646" y="-4475959"/>
            <a:ext cx="5552704" cy="5872169"/>
          </a:xfrm>
          <a:custGeom>
            <a:avLst/>
            <a:gdLst/>
            <a:ahLst/>
            <a:cxnLst/>
            <a:rect l="l" t="t" r="r" b="b"/>
            <a:pathLst>
              <a:path w="49641" h="52497" extrusionOk="0">
                <a:moveTo>
                  <a:pt x="29311" y="1"/>
                </a:moveTo>
                <a:cubicBezTo>
                  <a:pt x="23063" y="1"/>
                  <a:pt x="17178" y="1588"/>
                  <a:pt x="15881" y="3381"/>
                </a:cubicBezTo>
                <a:cubicBezTo>
                  <a:pt x="13153" y="7150"/>
                  <a:pt x="6162" y="6431"/>
                  <a:pt x="2497" y="12474"/>
                </a:cubicBezTo>
                <a:cubicBezTo>
                  <a:pt x="421" y="15893"/>
                  <a:pt x="1187" y="20679"/>
                  <a:pt x="2242" y="24190"/>
                </a:cubicBezTo>
                <a:cubicBezTo>
                  <a:pt x="3166" y="27264"/>
                  <a:pt x="3263" y="30518"/>
                  <a:pt x="2606" y="33660"/>
                </a:cubicBezTo>
                <a:cubicBezTo>
                  <a:pt x="1" y="46105"/>
                  <a:pt x="7953" y="50462"/>
                  <a:pt x="7953" y="50463"/>
                </a:cubicBezTo>
                <a:cubicBezTo>
                  <a:pt x="10342" y="51879"/>
                  <a:pt x="13764" y="52496"/>
                  <a:pt x="17581" y="52496"/>
                </a:cubicBezTo>
                <a:cubicBezTo>
                  <a:pt x="30650" y="52496"/>
                  <a:pt x="48354" y="45263"/>
                  <a:pt x="45121" y="38113"/>
                </a:cubicBezTo>
                <a:cubicBezTo>
                  <a:pt x="40945" y="28875"/>
                  <a:pt x="49640" y="18536"/>
                  <a:pt x="45633" y="7644"/>
                </a:cubicBezTo>
                <a:cubicBezTo>
                  <a:pt x="43532" y="1931"/>
                  <a:pt x="36201" y="1"/>
                  <a:pt x="29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rot="9973362" flipH="1">
            <a:off x="1436856" y="-110513"/>
            <a:ext cx="1125382" cy="1891848"/>
          </a:xfrm>
          <a:custGeom>
            <a:avLst/>
            <a:gdLst/>
            <a:ahLst/>
            <a:cxnLst/>
            <a:rect l="l" t="t" r="r" b="b"/>
            <a:pathLst>
              <a:path w="11650" h="19584" extrusionOk="0">
                <a:moveTo>
                  <a:pt x="5508" y="1"/>
                </a:moveTo>
                <a:cubicBezTo>
                  <a:pt x="5508" y="1"/>
                  <a:pt x="4687" y="1171"/>
                  <a:pt x="4744" y="2091"/>
                </a:cubicBezTo>
                <a:cubicBezTo>
                  <a:pt x="4802" y="3012"/>
                  <a:pt x="6522" y="4376"/>
                  <a:pt x="6715" y="5080"/>
                </a:cubicBezTo>
                <a:cubicBezTo>
                  <a:pt x="6835" y="5517"/>
                  <a:pt x="6758" y="6095"/>
                  <a:pt x="6683" y="6470"/>
                </a:cubicBezTo>
                <a:cubicBezTo>
                  <a:pt x="6604" y="6578"/>
                  <a:pt x="6523" y="6687"/>
                  <a:pt x="6439" y="6795"/>
                </a:cubicBezTo>
                <a:cubicBezTo>
                  <a:pt x="6078" y="7265"/>
                  <a:pt x="5684" y="7737"/>
                  <a:pt x="5283" y="8219"/>
                </a:cubicBezTo>
                <a:cubicBezTo>
                  <a:pt x="4950" y="8620"/>
                  <a:pt x="4611" y="9028"/>
                  <a:pt x="4285" y="9453"/>
                </a:cubicBezTo>
                <a:cubicBezTo>
                  <a:pt x="4723" y="8407"/>
                  <a:pt x="5156" y="7012"/>
                  <a:pt x="4778" y="6213"/>
                </a:cubicBezTo>
                <a:cubicBezTo>
                  <a:pt x="4119" y="4817"/>
                  <a:pt x="3107" y="4247"/>
                  <a:pt x="3107" y="4247"/>
                </a:cubicBezTo>
                <a:lnTo>
                  <a:pt x="3107" y="4247"/>
                </a:lnTo>
                <a:cubicBezTo>
                  <a:pt x="2459" y="6183"/>
                  <a:pt x="3788" y="8001"/>
                  <a:pt x="4037" y="8665"/>
                </a:cubicBezTo>
                <a:cubicBezTo>
                  <a:pt x="4153" y="8977"/>
                  <a:pt x="4071" y="9468"/>
                  <a:pt x="3949" y="9904"/>
                </a:cubicBezTo>
                <a:cubicBezTo>
                  <a:pt x="3620" y="10366"/>
                  <a:pt x="3319" y="10857"/>
                  <a:pt x="3102" y="11395"/>
                </a:cubicBezTo>
                <a:cubicBezTo>
                  <a:pt x="3068" y="11470"/>
                  <a:pt x="3044" y="11550"/>
                  <a:pt x="3019" y="11629"/>
                </a:cubicBezTo>
                <a:cubicBezTo>
                  <a:pt x="2995" y="11710"/>
                  <a:pt x="2965" y="11784"/>
                  <a:pt x="2947" y="11869"/>
                </a:cubicBezTo>
                <a:lnTo>
                  <a:pt x="2893" y="12127"/>
                </a:lnTo>
                <a:cubicBezTo>
                  <a:pt x="2883" y="12171"/>
                  <a:pt x="2880" y="12209"/>
                  <a:pt x="2877" y="12247"/>
                </a:cubicBezTo>
                <a:lnTo>
                  <a:pt x="2866" y="12361"/>
                </a:lnTo>
                <a:lnTo>
                  <a:pt x="2854" y="12476"/>
                </a:lnTo>
                <a:lnTo>
                  <a:pt x="2853" y="12491"/>
                </a:lnTo>
                <a:lnTo>
                  <a:pt x="2852" y="12512"/>
                </a:lnTo>
                <a:lnTo>
                  <a:pt x="2852" y="12519"/>
                </a:lnTo>
                <a:lnTo>
                  <a:pt x="2852" y="12549"/>
                </a:lnTo>
                <a:lnTo>
                  <a:pt x="2852" y="12608"/>
                </a:lnTo>
                <a:cubicBezTo>
                  <a:pt x="2852" y="12686"/>
                  <a:pt x="2851" y="12764"/>
                  <a:pt x="2851" y="12841"/>
                </a:cubicBezTo>
                <a:cubicBezTo>
                  <a:pt x="2852" y="12997"/>
                  <a:pt x="2847" y="13151"/>
                  <a:pt x="2860" y="13303"/>
                </a:cubicBezTo>
                <a:cubicBezTo>
                  <a:pt x="2867" y="13428"/>
                  <a:pt x="2874" y="13550"/>
                  <a:pt x="2881" y="13671"/>
                </a:cubicBezTo>
                <a:cubicBezTo>
                  <a:pt x="2666" y="13257"/>
                  <a:pt x="2408" y="12673"/>
                  <a:pt x="2458" y="12327"/>
                </a:cubicBezTo>
                <a:cubicBezTo>
                  <a:pt x="2543" y="11752"/>
                  <a:pt x="2412" y="10075"/>
                  <a:pt x="813" y="8832"/>
                </a:cubicBezTo>
                <a:cubicBezTo>
                  <a:pt x="813" y="8832"/>
                  <a:pt x="0" y="10027"/>
                  <a:pt x="566" y="11513"/>
                </a:cubicBezTo>
                <a:cubicBezTo>
                  <a:pt x="1096" y="12905"/>
                  <a:pt x="1881" y="12421"/>
                  <a:pt x="2933" y="14195"/>
                </a:cubicBezTo>
                <a:cubicBezTo>
                  <a:pt x="2933" y="14197"/>
                  <a:pt x="2933" y="14198"/>
                  <a:pt x="2933" y="14200"/>
                </a:cubicBezTo>
                <a:cubicBezTo>
                  <a:pt x="2943" y="14273"/>
                  <a:pt x="2951" y="14345"/>
                  <a:pt x="2959" y="14418"/>
                </a:cubicBezTo>
                <a:cubicBezTo>
                  <a:pt x="2970" y="14489"/>
                  <a:pt x="2982" y="14560"/>
                  <a:pt x="2993" y="14631"/>
                </a:cubicBezTo>
                <a:cubicBezTo>
                  <a:pt x="3017" y="14773"/>
                  <a:pt x="3036" y="14913"/>
                  <a:pt x="3063" y="15050"/>
                </a:cubicBezTo>
                <a:cubicBezTo>
                  <a:pt x="3170" y="15599"/>
                  <a:pt x="3297" y="16112"/>
                  <a:pt x="3440" y="16578"/>
                </a:cubicBezTo>
                <a:cubicBezTo>
                  <a:pt x="3584" y="17042"/>
                  <a:pt x="3732" y="17465"/>
                  <a:pt x="3884" y="17831"/>
                </a:cubicBezTo>
                <a:cubicBezTo>
                  <a:pt x="4030" y="18200"/>
                  <a:pt x="4179" y="18514"/>
                  <a:pt x="4305" y="18773"/>
                </a:cubicBezTo>
                <a:cubicBezTo>
                  <a:pt x="4374" y="18901"/>
                  <a:pt x="4430" y="19016"/>
                  <a:pt x="4488" y="19116"/>
                </a:cubicBezTo>
                <a:cubicBezTo>
                  <a:pt x="4517" y="19165"/>
                  <a:pt x="4544" y="19211"/>
                  <a:pt x="4569" y="19253"/>
                </a:cubicBezTo>
                <a:cubicBezTo>
                  <a:pt x="4591" y="19294"/>
                  <a:pt x="4625" y="19342"/>
                  <a:pt x="4649" y="19380"/>
                </a:cubicBezTo>
                <a:cubicBezTo>
                  <a:pt x="4675" y="19418"/>
                  <a:pt x="4697" y="19452"/>
                  <a:pt x="4717" y="19481"/>
                </a:cubicBezTo>
                <a:cubicBezTo>
                  <a:pt x="4734" y="19503"/>
                  <a:pt x="4750" y="19523"/>
                  <a:pt x="4761" y="19537"/>
                </a:cubicBezTo>
                <a:cubicBezTo>
                  <a:pt x="4785" y="19568"/>
                  <a:pt x="4797" y="19584"/>
                  <a:pt x="4797" y="19584"/>
                </a:cubicBezTo>
                <a:lnTo>
                  <a:pt x="5338" y="19133"/>
                </a:lnTo>
                <a:cubicBezTo>
                  <a:pt x="5338" y="19133"/>
                  <a:pt x="5325" y="19118"/>
                  <a:pt x="5301" y="19088"/>
                </a:cubicBezTo>
                <a:cubicBezTo>
                  <a:pt x="5288" y="19072"/>
                  <a:pt x="5273" y="19054"/>
                  <a:pt x="5255" y="19032"/>
                </a:cubicBezTo>
                <a:cubicBezTo>
                  <a:pt x="5243" y="19015"/>
                  <a:pt x="5229" y="18993"/>
                  <a:pt x="5213" y="18971"/>
                </a:cubicBezTo>
                <a:cubicBezTo>
                  <a:pt x="5197" y="18945"/>
                  <a:pt x="5182" y="18926"/>
                  <a:pt x="5158" y="18887"/>
                </a:cubicBezTo>
                <a:cubicBezTo>
                  <a:pt x="5135" y="18850"/>
                  <a:pt x="5111" y="18810"/>
                  <a:pt x="5085" y="18767"/>
                </a:cubicBezTo>
                <a:cubicBezTo>
                  <a:pt x="5030" y="18683"/>
                  <a:pt x="4975" y="18574"/>
                  <a:pt x="4908" y="18459"/>
                </a:cubicBezTo>
                <a:cubicBezTo>
                  <a:pt x="4784" y="18221"/>
                  <a:pt x="4633" y="17928"/>
                  <a:pt x="4483" y="17579"/>
                </a:cubicBezTo>
                <a:cubicBezTo>
                  <a:pt x="4329" y="17234"/>
                  <a:pt x="4176" y="16833"/>
                  <a:pt x="4025" y="16390"/>
                </a:cubicBezTo>
                <a:cubicBezTo>
                  <a:pt x="3875" y="15947"/>
                  <a:pt x="3740" y="15460"/>
                  <a:pt x="3621" y="14937"/>
                </a:cubicBezTo>
                <a:cubicBezTo>
                  <a:pt x="3593" y="14807"/>
                  <a:pt x="3571" y="14673"/>
                  <a:pt x="3544" y="14538"/>
                </a:cubicBezTo>
                <a:cubicBezTo>
                  <a:pt x="3531" y="14470"/>
                  <a:pt x="3518" y="14402"/>
                  <a:pt x="3505" y="14335"/>
                </a:cubicBezTo>
                <a:cubicBezTo>
                  <a:pt x="3495" y="14266"/>
                  <a:pt x="3486" y="14197"/>
                  <a:pt x="3475" y="14128"/>
                </a:cubicBezTo>
                <a:cubicBezTo>
                  <a:pt x="3457" y="13988"/>
                  <a:pt x="3435" y="13848"/>
                  <a:pt x="3418" y="13706"/>
                </a:cubicBezTo>
                <a:cubicBezTo>
                  <a:pt x="3416" y="13684"/>
                  <a:pt x="3414" y="13660"/>
                  <a:pt x="3412" y="13637"/>
                </a:cubicBezTo>
                <a:cubicBezTo>
                  <a:pt x="3509" y="13116"/>
                  <a:pt x="3684" y="12518"/>
                  <a:pt x="3997" y="12084"/>
                </a:cubicBezTo>
                <a:cubicBezTo>
                  <a:pt x="4134" y="11894"/>
                  <a:pt x="4286" y="11821"/>
                  <a:pt x="4453" y="11821"/>
                </a:cubicBezTo>
                <a:cubicBezTo>
                  <a:pt x="4980" y="11821"/>
                  <a:pt x="5658" y="12540"/>
                  <a:pt x="6493" y="12540"/>
                </a:cubicBezTo>
                <a:cubicBezTo>
                  <a:pt x="6717" y="12540"/>
                  <a:pt x="6952" y="12488"/>
                  <a:pt x="7198" y="12357"/>
                </a:cubicBezTo>
                <a:cubicBezTo>
                  <a:pt x="8654" y="11584"/>
                  <a:pt x="8935" y="9319"/>
                  <a:pt x="8935" y="9319"/>
                </a:cubicBezTo>
                <a:lnTo>
                  <a:pt x="8935" y="9319"/>
                </a:lnTo>
                <a:cubicBezTo>
                  <a:pt x="8033" y="10348"/>
                  <a:pt x="5136" y="10791"/>
                  <a:pt x="4140" y="11377"/>
                </a:cubicBezTo>
                <a:cubicBezTo>
                  <a:pt x="3729" y="11618"/>
                  <a:pt x="3492" y="12148"/>
                  <a:pt x="3356" y="12694"/>
                </a:cubicBezTo>
                <a:lnTo>
                  <a:pt x="3354" y="12613"/>
                </a:lnTo>
                <a:lnTo>
                  <a:pt x="3353" y="12558"/>
                </a:lnTo>
                <a:lnTo>
                  <a:pt x="3352" y="12529"/>
                </a:lnTo>
                <a:lnTo>
                  <a:pt x="3352" y="12524"/>
                </a:lnTo>
                <a:lnTo>
                  <a:pt x="3352" y="12516"/>
                </a:lnTo>
                <a:lnTo>
                  <a:pt x="3360" y="12401"/>
                </a:lnTo>
                <a:lnTo>
                  <a:pt x="3367" y="12286"/>
                </a:lnTo>
                <a:cubicBezTo>
                  <a:pt x="3369" y="12247"/>
                  <a:pt x="3373" y="12209"/>
                  <a:pt x="3381" y="12178"/>
                </a:cubicBezTo>
                <a:lnTo>
                  <a:pt x="3418" y="11979"/>
                </a:lnTo>
                <a:cubicBezTo>
                  <a:pt x="3428" y="11912"/>
                  <a:pt x="3456" y="11840"/>
                  <a:pt x="3473" y="11771"/>
                </a:cubicBezTo>
                <a:cubicBezTo>
                  <a:pt x="3494" y="11701"/>
                  <a:pt x="3512" y="11630"/>
                  <a:pt x="3541" y="11561"/>
                </a:cubicBezTo>
                <a:cubicBezTo>
                  <a:pt x="3746" y="11005"/>
                  <a:pt x="4069" y="10467"/>
                  <a:pt x="4428" y="9954"/>
                </a:cubicBezTo>
                <a:cubicBezTo>
                  <a:pt x="4699" y="9563"/>
                  <a:pt x="4990" y="9182"/>
                  <a:pt x="5283" y="8807"/>
                </a:cubicBezTo>
                <a:cubicBezTo>
                  <a:pt x="6254" y="8489"/>
                  <a:pt x="8530" y="8245"/>
                  <a:pt x="9491" y="7952"/>
                </a:cubicBezTo>
                <a:cubicBezTo>
                  <a:pt x="10628" y="7605"/>
                  <a:pt x="11391" y="5088"/>
                  <a:pt x="11391" y="5088"/>
                </a:cubicBezTo>
                <a:cubicBezTo>
                  <a:pt x="11390" y="5088"/>
                  <a:pt x="11389" y="5088"/>
                  <a:pt x="11388" y="5088"/>
                </a:cubicBezTo>
                <a:cubicBezTo>
                  <a:pt x="10562" y="5088"/>
                  <a:pt x="8285" y="6255"/>
                  <a:pt x="7419" y="7520"/>
                </a:cubicBezTo>
                <a:cubicBezTo>
                  <a:pt x="6885" y="8301"/>
                  <a:pt x="6235" y="8451"/>
                  <a:pt x="5813" y="8451"/>
                </a:cubicBezTo>
                <a:cubicBezTo>
                  <a:pt x="5721" y="8451"/>
                  <a:pt x="5641" y="8444"/>
                  <a:pt x="5574" y="8435"/>
                </a:cubicBezTo>
                <a:cubicBezTo>
                  <a:pt x="5958" y="7946"/>
                  <a:pt x="6338" y="7464"/>
                  <a:pt x="6687" y="6980"/>
                </a:cubicBezTo>
                <a:cubicBezTo>
                  <a:pt x="7040" y="6494"/>
                  <a:pt x="7362" y="6007"/>
                  <a:pt x="7627" y="5519"/>
                </a:cubicBezTo>
                <a:cubicBezTo>
                  <a:pt x="7737" y="5316"/>
                  <a:pt x="7837" y="5114"/>
                  <a:pt x="7926" y="4913"/>
                </a:cubicBezTo>
                <a:cubicBezTo>
                  <a:pt x="8610" y="4464"/>
                  <a:pt x="10534" y="3582"/>
                  <a:pt x="11054" y="2761"/>
                </a:cubicBezTo>
                <a:cubicBezTo>
                  <a:pt x="11649" y="1822"/>
                  <a:pt x="11303" y="897"/>
                  <a:pt x="11303" y="897"/>
                </a:cubicBezTo>
                <a:lnTo>
                  <a:pt x="11303" y="897"/>
                </a:lnTo>
                <a:cubicBezTo>
                  <a:pt x="10224" y="1024"/>
                  <a:pt x="9570" y="2424"/>
                  <a:pt x="9257" y="3493"/>
                </a:cubicBezTo>
                <a:cubicBezTo>
                  <a:pt x="9013" y="4327"/>
                  <a:pt x="8338" y="4552"/>
                  <a:pt x="8051" y="4611"/>
                </a:cubicBezTo>
                <a:cubicBezTo>
                  <a:pt x="8121" y="4431"/>
                  <a:pt x="8181" y="4252"/>
                  <a:pt x="8230" y="4075"/>
                </a:cubicBezTo>
                <a:cubicBezTo>
                  <a:pt x="8300" y="3842"/>
                  <a:pt x="8338" y="3610"/>
                  <a:pt x="8373" y="3390"/>
                </a:cubicBezTo>
                <a:cubicBezTo>
                  <a:pt x="8382" y="3279"/>
                  <a:pt x="8391" y="3171"/>
                  <a:pt x="8400" y="3066"/>
                </a:cubicBezTo>
                <a:cubicBezTo>
                  <a:pt x="8411" y="2961"/>
                  <a:pt x="8400" y="2859"/>
                  <a:pt x="8401" y="2760"/>
                </a:cubicBezTo>
                <a:cubicBezTo>
                  <a:pt x="8400" y="2710"/>
                  <a:pt x="8399" y="2661"/>
                  <a:pt x="8399" y="2614"/>
                </a:cubicBezTo>
                <a:cubicBezTo>
                  <a:pt x="8397" y="2565"/>
                  <a:pt x="8389" y="2519"/>
                  <a:pt x="8384" y="2473"/>
                </a:cubicBezTo>
                <a:cubicBezTo>
                  <a:pt x="8373" y="2380"/>
                  <a:pt x="8362" y="2292"/>
                  <a:pt x="8352" y="2208"/>
                </a:cubicBezTo>
                <a:cubicBezTo>
                  <a:pt x="8318" y="2039"/>
                  <a:pt x="8281" y="1886"/>
                  <a:pt x="8247" y="1749"/>
                </a:cubicBezTo>
                <a:cubicBezTo>
                  <a:pt x="8200" y="1615"/>
                  <a:pt x="8159" y="1495"/>
                  <a:pt x="8123" y="1391"/>
                </a:cubicBezTo>
                <a:cubicBezTo>
                  <a:pt x="8085" y="1288"/>
                  <a:pt x="8039" y="1206"/>
                  <a:pt x="8009" y="1137"/>
                </a:cubicBezTo>
                <a:cubicBezTo>
                  <a:pt x="7945" y="999"/>
                  <a:pt x="7911" y="926"/>
                  <a:pt x="7911" y="926"/>
                </a:cubicBezTo>
                <a:lnTo>
                  <a:pt x="7797" y="985"/>
                </a:lnTo>
                <a:cubicBezTo>
                  <a:pt x="7797" y="985"/>
                  <a:pt x="7829" y="1057"/>
                  <a:pt x="7886" y="1192"/>
                </a:cubicBezTo>
                <a:cubicBezTo>
                  <a:pt x="7914" y="1260"/>
                  <a:pt x="7956" y="1341"/>
                  <a:pt x="7990" y="1441"/>
                </a:cubicBezTo>
                <a:cubicBezTo>
                  <a:pt x="8022" y="1543"/>
                  <a:pt x="8059" y="1659"/>
                  <a:pt x="8100" y="1790"/>
                </a:cubicBezTo>
                <a:cubicBezTo>
                  <a:pt x="8129" y="1923"/>
                  <a:pt x="8160" y="2071"/>
                  <a:pt x="8189" y="2232"/>
                </a:cubicBezTo>
                <a:cubicBezTo>
                  <a:pt x="8196" y="2315"/>
                  <a:pt x="8204" y="2399"/>
                  <a:pt x="8211" y="2487"/>
                </a:cubicBezTo>
                <a:cubicBezTo>
                  <a:pt x="8214" y="2532"/>
                  <a:pt x="8221" y="2577"/>
                  <a:pt x="8223" y="2622"/>
                </a:cubicBezTo>
                <a:cubicBezTo>
                  <a:pt x="8221" y="2668"/>
                  <a:pt x="8220" y="2715"/>
                  <a:pt x="8220" y="2762"/>
                </a:cubicBezTo>
                <a:cubicBezTo>
                  <a:pt x="8216" y="2857"/>
                  <a:pt x="8224" y="2954"/>
                  <a:pt x="8211" y="3055"/>
                </a:cubicBezTo>
                <a:cubicBezTo>
                  <a:pt x="8200" y="3155"/>
                  <a:pt x="8188" y="3258"/>
                  <a:pt x="8176" y="3362"/>
                </a:cubicBezTo>
                <a:cubicBezTo>
                  <a:pt x="8136" y="3572"/>
                  <a:pt x="8094" y="3791"/>
                  <a:pt x="8021" y="4014"/>
                </a:cubicBezTo>
                <a:cubicBezTo>
                  <a:pt x="7883" y="4461"/>
                  <a:pt x="7670" y="4925"/>
                  <a:pt x="7399" y="5391"/>
                </a:cubicBezTo>
                <a:cubicBezTo>
                  <a:pt x="7254" y="5639"/>
                  <a:pt x="7093" y="5888"/>
                  <a:pt x="6920" y="6138"/>
                </a:cubicBezTo>
                <a:cubicBezTo>
                  <a:pt x="6878" y="5486"/>
                  <a:pt x="6780" y="3724"/>
                  <a:pt x="6842" y="2807"/>
                </a:cubicBezTo>
                <a:cubicBezTo>
                  <a:pt x="6922" y="1670"/>
                  <a:pt x="5508" y="1"/>
                  <a:pt x="55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rot="8099883">
            <a:off x="548352" y="-254793"/>
            <a:ext cx="1549853" cy="2436780"/>
          </a:xfrm>
          <a:custGeom>
            <a:avLst/>
            <a:gdLst/>
            <a:ahLst/>
            <a:cxnLst/>
            <a:rect l="l" t="t" r="r" b="b"/>
            <a:pathLst>
              <a:path w="29840" h="46918" extrusionOk="0">
                <a:moveTo>
                  <a:pt x="21115" y="4482"/>
                </a:moveTo>
                <a:cubicBezTo>
                  <a:pt x="21131" y="4482"/>
                  <a:pt x="21146" y="4491"/>
                  <a:pt x="21153" y="4507"/>
                </a:cubicBezTo>
                <a:lnTo>
                  <a:pt x="21153" y="4508"/>
                </a:lnTo>
                <a:cubicBezTo>
                  <a:pt x="21176" y="4561"/>
                  <a:pt x="21282" y="4713"/>
                  <a:pt x="21403" y="4889"/>
                </a:cubicBezTo>
                <a:cubicBezTo>
                  <a:pt x="22364" y="6279"/>
                  <a:pt x="25286" y="10508"/>
                  <a:pt x="22851" y="14872"/>
                </a:cubicBezTo>
                <a:cubicBezTo>
                  <a:pt x="22645" y="15243"/>
                  <a:pt x="22393" y="15628"/>
                  <a:pt x="22103" y="16028"/>
                </a:cubicBezTo>
                <a:cubicBezTo>
                  <a:pt x="22081" y="16058"/>
                  <a:pt x="22106" y="16093"/>
                  <a:pt x="22136" y="16093"/>
                </a:cubicBezTo>
                <a:cubicBezTo>
                  <a:pt x="22144" y="16093"/>
                  <a:pt x="22152" y="16091"/>
                  <a:pt x="22160" y="16085"/>
                </a:cubicBezTo>
                <a:cubicBezTo>
                  <a:pt x="23978" y="14751"/>
                  <a:pt x="25668" y="14404"/>
                  <a:pt x="25691" y="14399"/>
                </a:cubicBezTo>
                <a:lnTo>
                  <a:pt x="25692" y="14399"/>
                </a:lnTo>
                <a:cubicBezTo>
                  <a:pt x="25694" y="14399"/>
                  <a:pt x="25697" y="14398"/>
                  <a:pt x="25699" y="14398"/>
                </a:cubicBezTo>
                <a:cubicBezTo>
                  <a:pt x="25718" y="14398"/>
                  <a:pt x="25735" y="14412"/>
                  <a:pt x="25739" y="14431"/>
                </a:cubicBezTo>
                <a:lnTo>
                  <a:pt x="25777" y="14618"/>
                </a:lnTo>
                <a:cubicBezTo>
                  <a:pt x="25781" y="14641"/>
                  <a:pt x="25767" y="14662"/>
                  <a:pt x="25745" y="14666"/>
                </a:cubicBezTo>
                <a:lnTo>
                  <a:pt x="25744" y="14666"/>
                </a:lnTo>
                <a:cubicBezTo>
                  <a:pt x="25716" y="14672"/>
                  <a:pt x="22962" y="15249"/>
                  <a:pt x="20754" y="17728"/>
                </a:cubicBezTo>
                <a:cubicBezTo>
                  <a:pt x="20284" y="18284"/>
                  <a:pt x="19773" y="18867"/>
                  <a:pt x="19237" y="19480"/>
                </a:cubicBezTo>
                <a:cubicBezTo>
                  <a:pt x="18600" y="20206"/>
                  <a:pt x="17928" y="20974"/>
                  <a:pt x="17245" y="21786"/>
                </a:cubicBezTo>
                <a:cubicBezTo>
                  <a:pt x="17242" y="21790"/>
                  <a:pt x="17239" y="21794"/>
                  <a:pt x="17235" y="21798"/>
                </a:cubicBezTo>
                <a:lnTo>
                  <a:pt x="17209" y="21830"/>
                </a:lnTo>
                <a:lnTo>
                  <a:pt x="17208" y="21829"/>
                </a:lnTo>
                <a:cubicBezTo>
                  <a:pt x="16083" y="23170"/>
                  <a:pt x="14932" y="24634"/>
                  <a:pt x="13868" y="26240"/>
                </a:cubicBezTo>
                <a:cubicBezTo>
                  <a:pt x="13849" y="26270"/>
                  <a:pt x="13873" y="26304"/>
                  <a:pt x="13902" y="26304"/>
                </a:cubicBezTo>
                <a:cubicBezTo>
                  <a:pt x="13910" y="26304"/>
                  <a:pt x="13919" y="26302"/>
                  <a:pt x="13927" y="26296"/>
                </a:cubicBezTo>
                <a:cubicBezTo>
                  <a:pt x="14079" y="26181"/>
                  <a:pt x="14236" y="26076"/>
                  <a:pt x="14401" y="25980"/>
                </a:cubicBezTo>
                <a:cubicBezTo>
                  <a:pt x="15011" y="25624"/>
                  <a:pt x="15700" y="25402"/>
                  <a:pt x="16449" y="25322"/>
                </a:cubicBezTo>
                <a:cubicBezTo>
                  <a:pt x="16676" y="25297"/>
                  <a:pt x="16894" y="25287"/>
                  <a:pt x="17100" y="25287"/>
                </a:cubicBezTo>
                <a:cubicBezTo>
                  <a:pt x="18058" y="25287"/>
                  <a:pt x="18753" y="25505"/>
                  <a:pt x="18788" y="25516"/>
                </a:cubicBezTo>
                <a:lnTo>
                  <a:pt x="18789" y="25517"/>
                </a:lnTo>
                <a:cubicBezTo>
                  <a:pt x="18811" y="25523"/>
                  <a:pt x="18822" y="25547"/>
                  <a:pt x="18815" y="25569"/>
                </a:cubicBezTo>
                <a:lnTo>
                  <a:pt x="18753" y="25750"/>
                </a:lnTo>
                <a:cubicBezTo>
                  <a:pt x="18747" y="25767"/>
                  <a:pt x="18732" y="25777"/>
                  <a:pt x="18715" y="25777"/>
                </a:cubicBezTo>
                <a:cubicBezTo>
                  <a:pt x="18710" y="25777"/>
                  <a:pt x="18706" y="25777"/>
                  <a:pt x="18702" y="25775"/>
                </a:cubicBezTo>
                <a:lnTo>
                  <a:pt x="18702" y="25774"/>
                </a:lnTo>
                <a:cubicBezTo>
                  <a:pt x="18693" y="25772"/>
                  <a:pt x="18027" y="25559"/>
                  <a:pt x="17104" y="25559"/>
                </a:cubicBezTo>
                <a:cubicBezTo>
                  <a:pt x="16907" y="25559"/>
                  <a:pt x="16698" y="25569"/>
                  <a:pt x="16481" y="25592"/>
                </a:cubicBezTo>
                <a:cubicBezTo>
                  <a:pt x="15365" y="25713"/>
                  <a:pt x="13810" y="26240"/>
                  <a:pt x="12743" y="28064"/>
                </a:cubicBezTo>
                <a:lnTo>
                  <a:pt x="12722" y="28100"/>
                </a:lnTo>
                <a:lnTo>
                  <a:pt x="12720" y="28098"/>
                </a:lnTo>
                <a:cubicBezTo>
                  <a:pt x="11864" y="29594"/>
                  <a:pt x="11107" y="31203"/>
                  <a:pt x="10523" y="32940"/>
                </a:cubicBezTo>
                <a:cubicBezTo>
                  <a:pt x="10486" y="33072"/>
                  <a:pt x="10443" y="33202"/>
                  <a:pt x="10397" y="33333"/>
                </a:cubicBezTo>
                <a:lnTo>
                  <a:pt x="10383" y="33371"/>
                </a:lnTo>
                <a:cubicBezTo>
                  <a:pt x="10085" y="34317"/>
                  <a:pt x="9839" y="35301"/>
                  <a:pt x="9657" y="36324"/>
                </a:cubicBezTo>
                <a:cubicBezTo>
                  <a:pt x="9652" y="36352"/>
                  <a:pt x="9674" y="36372"/>
                  <a:pt x="9698" y="36372"/>
                </a:cubicBezTo>
                <a:cubicBezTo>
                  <a:pt x="9711" y="36372"/>
                  <a:pt x="9725" y="36366"/>
                  <a:pt x="9733" y="36350"/>
                </a:cubicBezTo>
                <a:cubicBezTo>
                  <a:pt x="11159" y="33744"/>
                  <a:pt x="13187" y="32435"/>
                  <a:pt x="13210" y="32421"/>
                </a:cubicBezTo>
                <a:lnTo>
                  <a:pt x="13211" y="32420"/>
                </a:lnTo>
                <a:cubicBezTo>
                  <a:pt x="13217" y="32416"/>
                  <a:pt x="13225" y="32414"/>
                  <a:pt x="13232" y="32414"/>
                </a:cubicBezTo>
                <a:cubicBezTo>
                  <a:pt x="13246" y="32414"/>
                  <a:pt x="13259" y="32420"/>
                  <a:pt x="13266" y="32432"/>
                </a:cubicBezTo>
                <a:lnTo>
                  <a:pt x="13371" y="32594"/>
                </a:lnTo>
                <a:cubicBezTo>
                  <a:pt x="13384" y="32612"/>
                  <a:pt x="13378" y="32638"/>
                  <a:pt x="13359" y="32649"/>
                </a:cubicBezTo>
                <a:lnTo>
                  <a:pt x="13359" y="32650"/>
                </a:lnTo>
                <a:cubicBezTo>
                  <a:pt x="13333" y="32666"/>
                  <a:pt x="10834" y="34278"/>
                  <a:pt x="9480" y="37508"/>
                </a:cubicBezTo>
                <a:cubicBezTo>
                  <a:pt x="9478" y="37512"/>
                  <a:pt x="9477" y="37516"/>
                  <a:pt x="9477" y="37520"/>
                </a:cubicBezTo>
                <a:cubicBezTo>
                  <a:pt x="9354" y="38502"/>
                  <a:pt x="9292" y="39519"/>
                  <a:pt x="9299" y="40573"/>
                </a:cubicBezTo>
                <a:cubicBezTo>
                  <a:pt x="9299" y="40596"/>
                  <a:pt x="9280" y="40614"/>
                  <a:pt x="9258" y="40614"/>
                </a:cubicBezTo>
                <a:lnTo>
                  <a:pt x="9064" y="40615"/>
                </a:lnTo>
                <a:cubicBezTo>
                  <a:pt x="9042" y="40615"/>
                  <a:pt x="9024" y="40598"/>
                  <a:pt x="9023" y="40575"/>
                </a:cubicBezTo>
                <a:lnTo>
                  <a:pt x="9023" y="40574"/>
                </a:lnTo>
                <a:cubicBezTo>
                  <a:pt x="9017" y="39533"/>
                  <a:pt x="9077" y="38528"/>
                  <a:pt x="9195" y="37557"/>
                </a:cubicBezTo>
                <a:lnTo>
                  <a:pt x="9208" y="37445"/>
                </a:lnTo>
                <a:cubicBezTo>
                  <a:pt x="9414" y="35812"/>
                  <a:pt x="9782" y="34274"/>
                  <a:pt x="10271" y="32826"/>
                </a:cubicBezTo>
                <a:cubicBezTo>
                  <a:pt x="11418" y="28731"/>
                  <a:pt x="7709" y="25787"/>
                  <a:pt x="7670" y="25756"/>
                </a:cubicBezTo>
                <a:cubicBezTo>
                  <a:pt x="7652" y="25742"/>
                  <a:pt x="7649" y="25717"/>
                  <a:pt x="7663" y="25698"/>
                </a:cubicBezTo>
                <a:lnTo>
                  <a:pt x="7783" y="25548"/>
                </a:lnTo>
                <a:cubicBezTo>
                  <a:pt x="7791" y="25538"/>
                  <a:pt x="7802" y="25533"/>
                  <a:pt x="7814" y="25533"/>
                </a:cubicBezTo>
                <a:cubicBezTo>
                  <a:pt x="7823" y="25533"/>
                  <a:pt x="7832" y="25536"/>
                  <a:pt x="7840" y="25542"/>
                </a:cubicBezTo>
                <a:lnTo>
                  <a:pt x="7841" y="25543"/>
                </a:lnTo>
                <a:cubicBezTo>
                  <a:pt x="7851" y="25551"/>
                  <a:pt x="8896" y="26377"/>
                  <a:pt x="9733" y="27764"/>
                </a:cubicBezTo>
                <a:cubicBezTo>
                  <a:pt x="10217" y="28565"/>
                  <a:pt x="10535" y="29393"/>
                  <a:pt x="10678" y="30224"/>
                </a:cubicBezTo>
                <a:cubicBezTo>
                  <a:pt x="10738" y="30574"/>
                  <a:pt x="10767" y="30926"/>
                  <a:pt x="10765" y="31276"/>
                </a:cubicBezTo>
                <a:cubicBezTo>
                  <a:pt x="10765" y="31302"/>
                  <a:pt x="10785" y="31317"/>
                  <a:pt x="10806" y="31317"/>
                </a:cubicBezTo>
                <a:cubicBezTo>
                  <a:pt x="10821" y="31317"/>
                  <a:pt x="10836" y="31309"/>
                  <a:pt x="10844" y="31292"/>
                </a:cubicBezTo>
                <a:cubicBezTo>
                  <a:pt x="12414" y="27466"/>
                  <a:pt x="14780" y="24293"/>
                  <a:pt x="17035" y="21611"/>
                </a:cubicBezTo>
                <a:cubicBezTo>
                  <a:pt x="19942" y="18076"/>
                  <a:pt x="18928" y="15494"/>
                  <a:pt x="17911" y="13859"/>
                </a:cubicBezTo>
                <a:cubicBezTo>
                  <a:pt x="17899" y="13840"/>
                  <a:pt x="17905" y="13814"/>
                  <a:pt x="17924" y="13803"/>
                </a:cubicBezTo>
                <a:lnTo>
                  <a:pt x="18089" y="13702"/>
                </a:lnTo>
                <a:cubicBezTo>
                  <a:pt x="18095" y="13698"/>
                  <a:pt x="18103" y="13696"/>
                  <a:pt x="18110" y="13696"/>
                </a:cubicBezTo>
                <a:cubicBezTo>
                  <a:pt x="18123" y="13696"/>
                  <a:pt x="18137" y="13703"/>
                  <a:pt x="18144" y="13715"/>
                </a:cubicBezTo>
                <a:lnTo>
                  <a:pt x="18145" y="13716"/>
                </a:lnTo>
                <a:cubicBezTo>
                  <a:pt x="18987" y="15070"/>
                  <a:pt x="19829" y="17044"/>
                  <a:pt x="18632" y="19636"/>
                </a:cubicBezTo>
                <a:cubicBezTo>
                  <a:pt x="18618" y="19666"/>
                  <a:pt x="18643" y="19693"/>
                  <a:pt x="18669" y="19693"/>
                </a:cubicBezTo>
                <a:cubicBezTo>
                  <a:pt x="18680" y="19693"/>
                  <a:pt x="18691" y="19689"/>
                  <a:pt x="18700" y="19679"/>
                </a:cubicBezTo>
                <a:cubicBezTo>
                  <a:pt x="18810" y="19552"/>
                  <a:pt x="18920" y="19427"/>
                  <a:pt x="19030" y="19302"/>
                </a:cubicBezTo>
                <a:cubicBezTo>
                  <a:pt x="19505" y="18759"/>
                  <a:pt x="19960" y="18239"/>
                  <a:pt x="20385" y="17741"/>
                </a:cubicBezTo>
                <a:lnTo>
                  <a:pt x="20382" y="17739"/>
                </a:lnTo>
                <a:lnTo>
                  <a:pt x="20409" y="17707"/>
                </a:lnTo>
                <a:cubicBezTo>
                  <a:pt x="20456" y="17653"/>
                  <a:pt x="20503" y="17599"/>
                  <a:pt x="20551" y="17546"/>
                </a:cubicBezTo>
                <a:cubicBezTo>
                  <a:pt x="21416" y="16521"/>
                  <a:pt x="22138" y="15589"/>
                  <a:pt x="22611" y="14740"/>
                </a:cubicBezTo>
                <a:cubicBezTo>
                  <a:pt x="24965" y="10522"/>
                  <a:pt x="22113" y="6398"/>
                  <a:pt x="21176" y="5044"/>
                </a:cubicBezTo>
                <a:lnTo>
                  <a:pt x="21172" y="5037"/>
                </a:lnTo>
                <a:cubicBezTo>
                  <a:pt x="21023" y="4821"/>
                  <a:pt x="20932" y="4691"/>
                  <a:pt x="20899" y="4613"/>
                </a:cubicBezTo>
                <a:cubicBezTo>
                  <a:pt x="20891" y="4591"/>
                  <a:pt x="20901" y="4567"/>
                  <a:pt x="20922" y="4559"/>
                </a:cubicBezTo>
                <a:lnTo>
                  <a:pt x="21100" y="4485"/>
                </a:lnTo>
                <a:cubicBezTo>
                  <a:pt x="21105" y="4483"/>
                  <a:pt x="21110" y="4482"/>
                  <a:pt x="21115" y="4482"/>
                </a:cubicBezTo>
                <a:close/>
                <a:moveTo>
                  <a:pt x="17091" y="0"/>
                </a:moveTo>
                <a:lnTo>
                  <a:pt x="17091" y="0"/>
                </a:lnTo>
                <a:cubicBezTo>
                  <a:pt x="21161" y="9722"/>
                  <a:pt x="11744" y="17139"/>
                  <a:pt x="5872" y="23388"/>
                </a:cubicBezTo>
                <a:cubicBezTo>
                  <a:pt x="1" y="29638"/>
                  <a:pt x="5404" y="37356"/>
                  <a:pt x="6002" y="38144"/>
                </a:cubicBezTo>
                <a:cubicBezTo>
                  <a:pt x="7139" y="39645"/>
                  <a:pt x="7975" y="40582"/>
                  <a:pt x="8711" y="41002"/>
                </a:cubicBezTo>
                <a:cubicBezTo>
                  <a:pt x="8736" y="41645"/>
                  <a:pt x="8871" y="44128"/>
                  <a:pt x="9486" y="46519"/>
                </a:cubicBezTo>
                <a:cubicBezTo>
                  <a:pt x="9548" y="46759"/>
                  <a:pt x="9738" y="46918"/>
                  <a:pt x="9957" y="46918"/>
                </a:cubicBezTo>
                <a:cubicBezTo>
                  <a:pt x="9961" y="46918"/>
                  <a:pt x="9965" y="46917"/>
                  <a:pt x="9969" y="46917"/>
                </a:cubicBezTo>
                <a:cubicBezTo>
                  <a:pt x="10337" y="46908"/>
                  <a:pt x="10585" y="46474"/>
                  <a:pt x="10446" y="46094"/>
                </a:cubicBezTo>
                <a:cubicBezTo>
                  <a:pt x="10027" y="44961"/>
                  <a:pt x="9331" y="43543"/>
                  <a:pt x="9627" y="41264"/>
                </a:cubicBezTo>
                <a:lnTo>
                  <a:pt x="9615" y="41258"/>
                </a:lnTo>
                <a:cubicBezTo>
                  <a:pt x="11110" y="41223"/>
                  <a:pt x="12533" y="38817"/>
                  <a:pt x="15959" y="34502"/>
                </a:cubicBezTo>
                <a:cubicBezTo>
                  <a:pt x="21628" y="27364"/>
                  <a:pt x="29839" y="21904"/>
                  <a:pt x="27987" y="13307"/>
                </a:cubicBezTo>
                <a:cubicBezTo>
                  <a:pt x="26135" y="4710"/>
                  <a:pt x="17091" y="0"/>
                  <a:pt x="1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rot="2700000">
            <a:off x="7223296" y="2844323"/>
            <a:ext cx="1002925" cy="1884792"/>
          </a:xfrm>
          <a:custGeom>
            <a:avLst/>
            <a:gdLst/>
            <a:ahLst/>
            <a:cxnLst/>
            <a:rect l="l" t="t" r="r" b="b"/>
            <a:pathLst>
              <a:path w="20455" h="38441" extrusionOk="0">
                <a:moveTo>
                  <a:pt x="8383" y="17974"/>
                </a:moveTo>
                <a:lnTo>
                  <a:pt x="8383" y="17974"/>
                </a:lnTo>
                <a:cubicBezTo>
                  <a:pt x="8384" y="17974"/>
                  <a:pt x="8384" y="17974"/>
                  <a:pt x="8384" y="17975"/>
                </a:cubicBezTo>
                <a:lnTo>
                  <a:pt x="8384" y="17975"/>
                </a:lnTo>
                <a:cubicBezTo>
                  <a:pt x="8384" y="17974"/>
                  <a:pt x="8384" y="17974"/>
                  <a:pt x="8383" y="17974"/>
                </a:cubicBezTo>
                <a:close/>
                <a:moveTo>
                  <a:pt x="6372" y="0"/>
                </a:moveTo>
                <a:cubicBezTo>
                  <a:pt x="6372" y="0"/>
                  <a:pt x="6372" y="1"/>
                  <a:pt x="6372" y="1"/>
                </a:cubicBezTo>
                <a:cubicBezTo>
                  <a:pt x="6391" y="18"/>
                  <a:pt x="6235" y="3336"/>
                  <a:pt x="7172" y="5455"/>
                </a:cubicBezTo>
                <a:cubicBezTo>
                  <a:pt x="8035" y="7193"/>
                  <a:pt x="8915" y="10599"/>
                  <a:pt x="9189" y="11828"/>
                </a:cubicBezTo>
                <a:cubicBezTo>
                  <a:pt x="8843" y="11325"/>
                  <a:pt x="8505" y="10831"/>
                  <a:pt x="8180" y="10346"/>
                </a:cubicBezTo>
                <a:cubicBezTo>
                  <a:pt x="7580" y="9452"/>
                  <a:pt x="7027" y="8586"/>
                  <a:pt x="6554" y="7763"/>
                </a:cubicBezTo>
                <a:cubicBezTo>
                  <a:pt x="6312" y="7354"/>
                  <a:pt x="6107" y="6951"/>
                  <a:pt x="5905" y="6569"/>
                </a:cubicBezTo>
                <a:cubicBezTo>
                  <a:pt x="5813" y="6377"/>
                  <a:pt x="5723" y="6189"/>
                  <a:pt x="5634" y="6007"/>
                </a:cubicBezTo>
                <a:cubicBezTo>
                  <a:pt x="5543" y="5824"/>
                  <a:pt x="5477" y="5645"/>
                  <a:pt x="5399" y="5472"/>
                </a:cubicBezTo>
                <a:cubicBezTo>
                  <a:pt x="5362" y="5385"/>
                  <a:pt x="5325" y="5300"/>
                  <a:pt x="5288" y="5217"/>
                </a:cubicBezTo>
                <a:cubicBezTo>
                  <a:pt x="5253" y="5132"/>
                  <a:pt x="5226" y="5050"/>
                  <a:pt x="5194" y="4970"/>
                </a:cubicBezTo>
                <a:cubicBezTo>
                  <a:pt x="5135" y="4807"/>
                  <a:pt x="5076" y="4652"/>
                  <a:pt x="5018" y="4502"/>
                </a:cubicBezTo>
                <a:cubicBezTo>
                  <a:pt x="4922" y="4205"/>
                  <a:pt x="4835" y="3931"/>
                  <a:pt x="4759" y="3685"/>
                </a:cubicBezTo>
                <a:cubicBezTo>
                  <a:pt x="4700" y="3444"/>
                  <a:pt x="4644" y="3227"/>
                  <a:pt x="4595" y="3039"/>
                </a:cubicBezTo>
                <a:cubicBezTo>
                  <a:pt x="4547" y="2850"/>
                  <a:pt x="4528" y="2697"/>
                  <a:pt x="4500" y="2570"/>
                </a:cubicBezTo>
                <a:cubicBezTo>
                  <a:pt x="4452" y="2315"/>
                  <a:pt x="4424" y="2179"/>
                  <a:pt x="4424" y="2179"/>
                </a:cubicBezTo>
                <a:cubicBezTo>
                  <a:pt x="4358" y="2150"/>
                  <a:pt x="4292" y="2121"/>
                  <a:pt x="4227" y="2092"/>
                </a:cubicBezTo>
                <a:lnTo>
                  <a:pt x="4227" y="2092"/>
                </a:lnTo>
                <a:cubicBezTo>
                  <a:pt x="4227" y="2092"/>
                  <a:pt x="4252" y="2230"/>
                  <a:pt x="4297" y="2488"/>
                </a:cubicBezTo>
                <a:cubicBezTo>
                  <a:pt x="4322" y="2619"/>
                  <a:pt x="4339" y="2774"/>
                  <a:pt x="4383" y="2967"/>
                </a:cubicBezTo>
                <a:cubicBezTo>
                  <a:pt x="4430" y="3161"/>
                  <a:pt x="4483" y="3383"/>
                  <a:pt x="4539" y="3632"/>
                </a:cubicBezTo>
                <a:cubicBezTo>
                  <a:pt x="4613" y="3885"/>
                  <a:pt x="4698" y="4168"/>
                  <a:pt x="4792" y="4476"/>
                </a:cubicBezTo>
                <a:cubicBezTo>
                  <a:pt x="4849" y="4632"/>
                  <a:pt x="4907" y="4794"/>
                  <a:pt x="4966" y="4962"/>
                </a:cubicBezTo>
                <a:cubicBezTo>
                  <a:pt x="4997" y="5046"/>
                  <a:pt x="5024" y="5131"/>
                  <a:pt x="5059" y="5219"/>
                </a:cubicBezTo>
                <a:cubicBezTo>
                  <a:pt x="5096" y="5306"/>
                  <a:pt x="5133" y="5395"/>
                  <a:pt x="5171" y="5485"/>
                </a:cubicBezTo>
                <a:cubicBezTo>
                  <a:pt x="5248" y="5665"/>
                  <a:pt x="5315" y="5853"/>
                  <a:pt x="5405" y="6044"/>
                </a:cubicBezTo>
                <a:cubicBezTo>
                  <a:pt x="5496" y="6235"/>
                  <a:pt x="5586" y="6431"/>
                  <a:pt x="5678" y="6634"/>
                </a:cubicBezTo>
                <a:cubicBezTo>
                  <a:pt x="5880" y="7033"/>
                  <a:pt x="6089" y="7456"/>
                  <a:pt x="6332" y="7883"/>
                </a:cubicBezTo>
                <a:cubicBezTo>
                  <a:pt x="6512" y="8207"/>
                  <a:pt x="6702" y="8537"/>
                  <a:pt x="6901" y="8873"/>
                </a:cubicBezTo>
                <a:cubicBezTo>
                  <a:pt x="6510" y="8765"/>
                  <a:pt x="5531" y="8358"/>
                  <a:pt x="4645" y="6888"/>
                </a:cubicBezTo>
                <a:cubicBezTo>
                  <a:pt x="3538" y="5016"/>
                  <a:pt x="1519" y="2754"/>
                  <a:pt x="80" y="2754"/>
                </a:cubicBezTo>
                <a:cubicBezTo>
                  <a:pt x="54" y="2754"/>
                  <a:pt x="27" y="2755"/>
                  <a:pt x="1" y="2757"/>
                </a:cubicBezTo>
                <a:cubicBezTo>
                  <a:pt x="3" y="2766"/>
                  <a:pt x="429" y="4351"/>
                  <a:pt x="1874" y="5837"/>
                </a:cubicBezTo>
                <a:cubicBezTo>
                  <a:pt x="3141" y="7079"/>
                  <a:pt x="6093" y="8563"/>
                  <a:pt x="7230" y="9413"/>
                </a:cubicBezTo>
                <a:cubicBezTo>
                  <a:pt x="7465" y="9796"/>
                  <a:pt x="7711" y="10185"/>
                  <a:pt x="7964" y="10578"/>
                </a:cubicBezTo>
                <a:cubicBezTo>
                  <a:pt x="8562" y="11507"/>
                  <a:pt x="9203" y="12464"/>
                  <a:pt x="9848" y="13453"/>
                </a:cubicBezTo>
                <a:cubicBezTo>
                  <a:pt x="10494" y="14442"/>
                  <a:pt x="11146" y="15464"/>
                  <a:pt x="11770" y="16530"/>
                </a:cubicBezTo>
                <a:cubicBezTo>
                  <a:pt x="11766" y="16534"/>
                  <a:pt x="11700" y="16560"/>
                  <a:pt x="11580" y="16560"/>
                </a:cubicBezTo>
                <a:cubicBezTo>
                  <a:pt x="11206" y="16560"/>
                  <a:pt x="10312" y="16312"/>
                  <a:pt x="9153" y="14385"/>
                </a:cubicBezTo>
                <a:cubicBezTo>
                  <a:pt x="7638" y="11856"/>
                  <a:pt x="4233" y="9847"/>
                  <a:pt x="3123" y="9847"/>
                </a:cubicBezTo>
                <a:cubicBezTo>
                  <a:pt x="3092" y="9847"/>
                  <a:pt x="3062" y="9849"/>
                  <a:pt x="3035" y="9852"/>
                </a:cubicBezTo>
                <a:cubicBezTo>
                  <a:pt x="3077" y="9866"/>
                  <a:pt x="4457" y="13333"/>
                  <a:pt x="6745" y="14929"/>
                </a:cubicBezTo>
                <a:cubicBezTo>
                  <a:pt x="9080" y="16508"/>
                  <a:pt x="12085" y="17172"/>
                  <a:pt x="12708" y="18223"/>
                </a:cubicBezTo>
                <a:cubicBezTo>
                  <a:pt x="12989" y="18761"/>
                  <a:pt x="13256" y="19310"/>
                  <a:pt x="13506" y="19872"/>
                </a:cubicBezTo>
                <a:cubicBezTo>
                  <a:pt x="14024" y="21032"/>
                  <a:pt x="14458" y="22257"/>
                  <a:pt x="14707" y="23487"/>
                </a:cubicBezTo>
                <a:cubicBezTo>
                  <a:pt x="14743" y="23641"/>
                  <a:pt x="14765" y="23794"/>
                  <a:pt x="14787" y="23946"/>
                </a:cubicBezTo>
                <a:cubicBezTo>
                  <a:pt x="14809" y="24096"/>
                  <a:pt x="14839" y="24256"/>
                  <a:pt x="14850" y="24397"/>
                </a:cubicBezTo>
                <a:cubicBezTo>
                  <a:pt x="14863" y="24538"/>
                  <a:pt x="14875" y="24680"/>
                  <a:pt x="14887" y="24822"/>
                </a:cubicBezTo>
                <a:cubicBezTo>
                  <a:pt x="14894" y="24890"/>
                  <a:pt x="14896" y="24969"/>
                  <a:pt x="14896" y="25051"/>
                </a:cubicBezTo>
                <a:cubicBezTo>
                  <a:pt x="14897" y="25131"/>
                  <a:pt x="14897" y="25210"/>
                  <a:pt x="14898" y="25290"/>
                </a:cubicBezTo>
                <a:cubicBezTo>
                  <a:pt x="14898" y="25369"/>
                  <a:pt x="14899" y="25449"/>
                  <a:pt x="14899" y="25529"/>
                </a:cubicBezTo>
                <a:lnTo>
                  <a:pt x="14899" y="25545"/>
                </a:lnTo>
                <a:cubicBezTo>
                  <a:pt x="14899" y="25548"/>
                  <a:pt x="14899" y="25552"/>
                  <a:pt x="14898" y="25556"/>
                </a:cubicBezTo>
                <a:cubicBezTo>
                  <a:pt x="14897" y="25575"/>
                  <a:pt x="14896" y="25594"/>
                  <a:pt x="14895" y="25612"/>
                </a:cubicBezTo>
                <a:cubicBezTo>
                  <a:pt x="14893" y="25650"/>
                  <a:pt x="14891" y="25688"/>
                  <a:pt x="14889" y="25726"/>
                </a:cubicBezTo>
                <a:cubicBezTo>
                  <a:pt x="14881" y="25876"/>
                  <a:pt x="14872" y="26028"/>
                  <a:pt x="14862" y="26178"/>
                </a:cubicBezTo>
                <a:cubicBezTo>
                  <a:pt x="14855" y="26278"/>
                  <a:pt x="14849" y="26377"/>
                  <a:pt x="14842" y="26477"/>
                </a:cubicBezTo>
                <a:cubicBezTo>
                  <a:pt x="14738" y="25126"/>
                  <a:pt x="14467" y="23640"/>
                  <a:pt x="13847" y="22875"/>
                </a:cubicBezTo>
                <a:cubicBezTo>
                  <a:pt x="12578" y="21349"/>
                  <a:pt x="11077" y="22074"/>
                  <a:pt x="8384" y="17975"/>
                </a:cubicBezTo>
                <a:lnTo>
                  <a:pt x="8384" y="17975"/>
                </a:lnTo>
                <a:cubicBezTo>
                  <a:pt x="8408" y="18022"/>
                  <a:pt x="8518" y="21117"/>
                  <a:pt x="10235" y="23046"/>
                </a:cubicBezTo>
                <a:cubicBezTo>
                  <a:pt x="10744" y="23639"/>
                  <a:pt x="11222" y="23809"/>
                  <a:pt x="11664" y="23809"/>
                </a:cubicBezTo>
                <a:cubicBezTo>
                  <a:pt x="12266" y="23809"/>
                  <a:pt x="12800" y="23493"/>
                  <a:pt x="13254" y="23493"/>
                </a:cubicBezTo>
                <a:cubicBezTo>
                  <a:pt x="13606" y="23493"/>
                  <a:pt x="13910" y="23683"/>
                  <a:pt x="14160" y="24356"/>
                </a:cubicBezTo>
                <a:cubicBezTo>
                  <a:pt x="14541" y="25384"/>
                  <a:pt x="14668" y="26690"/>
                  <a:pt x="14694" y="27801"/>
                </a:cubicBezTo>
                <a:cubicBezTo>
                  <a:pt x="14688" y="27841"/>
                  <a:pt x="14682" y="27881"/>
                  <a:pt x="14677" y="27920"/>
                </a:cubicBezTo>
                <a:cubicBezTo>
                  <a:pt x="14633" y="28200"/>
                  <a:pt x="14582" y="28471"/>
                  <a:pt x="14532" y="28742"/>
                </a:cubicBezTo>
                <a:cubicBezTo>
                  <a:pt x="14507" y="28876"/>
                  <a:pt x="14481" y="29010"/>
                  <a:pt x="14455" y="29143"/>
                </a:cubicBezTo>
                <a:cubicBezTo>
                  <a:pt x="14425" y="29272"/>
                  <a:pt x="14396" y="29402"/>
                  <a:pt x="14365" y="29530"/>
                </a:cubicBezTo>
                <a:cubicBezTo>
                  <a:pt x="14303" y="29785"/>
                  <a:pt x="14244" y="30040"/>
                  <a:pt x="14177" y="30284"/>
                </a:cubicBezTo>
                <a:cubicBezTo>
                  <a:pt x="13906" y="31260"/>
                  <a:pt x="13595" y="32142"/>
                  <a:pt x="13268" y="32913"/>
                </a:cubicBezTo>
                <a:cubicBezTo>
                  <a:pt x="13053" y="33418"/>
                  <a:pt x="12835" y="33880"/>
                  <a:pt x="12620" y="34296"/>
                </a:cubicBezTo>
                <a:cubicBezTo>
                  <a:pt x="12373" y="33714"/>
                  <a:pt x="11964" y="32475"/>
                  <a:pt x="12170" y="30943"/>
                </a:cubicBezTo>
                <a:cubicBezTo>
                  <a:pt x="12451" y="28825"/>
                  <a:pt x="13028" y="26703"/>
                  <a:pt x="10974" y="24387"/>
                </a:cubicBezTo>
                <a:cubicBezTo>
                  <a:pt x="10970" y="24397"/>
                  <a:pt x="10303" y="26003"/>
                  <a:pt x="10506" y="28117"/>
                </a:cubicBezTo>
                <a:cubicBezTo>
                  <a:pt x="10759" y="30174"/>
                  <a:pt x="12830" y="34058"/>
                  <a:pt x="12102" y="35229"/>
                </a:cubicBezTo>
                <a:cubicBezTo>
                  <a:pt x="11854" y="35647"/>
                  <a:pt x="11620" y="35994"/>
                  <a:pt x="11418" y="36282"/>
                </a:cubicBezTo>
                <a:cubicBezTo>
                  <a:pt x="11291" y="36453"/>
                  <a:pt x="11178" y="36615"/>
                  <a:pt x="11077" y="36734"/>
                </a:cubicBezTo>
                <a:cubicBezTo>
                  <a:pt x="11026" y="36796"/>
                  <a:pt x="10980" y="36853"/>
                  <a:pt x="10937" y="36905"/>
                </a:cubicBezTo>
                <a:cubicBezTo>
                  <a:pt x="10893" y="36961"/>
                  <a:pt x="10866" y="36983"/>
                  <a:pt x="10835" y="37019"/>
                </a:cubicBezTo>
                <a:cubicBezTo>
                  <a:pt x="10806" y="37052"/>
                  <a:pt x="10782" y="37080"/>
                  <a:pt x="10759" y="37106"/>
                </a:cubicBezTo>
                <a:cubicBezTo>
                  <a:pt x="10728" y="37132"/>
                  <a:pt x="10702" y="37156"/>
                  <a:pt x="10682" y="37175"/>
                </a:cubicBezTo>
                <a:cubicBezTo>
                  <a:pt x="10641" y="37212"/>
                  <a:pt x="10619" y="37231"/>
                  <a:pt x="10619" y="37231"/>
                </a:cubicBezTo>
                <a:cubicBezTo>
                  <a:pt x="10725" y="37630"/>
                  <a:pt x="10826" y="38033"/>
                  <a:pt x="10922" y="38441"/>
                </a:cubicBezTo>
                <a:cubicBezTo>
                  <a:pt x="10922" y="38441"/>
                  <a:pt x="10943" y="38421"/>
                  <a:pt x="10985" y="38382"/>
                </a:cubicBezTo>
                <a:cubicBezTo>
                  <a:pt x="11006" y="38362"/>
                  <a:pt x="11033" y="38339"/>
                  <a:pt x="11063" y="38310"/>
                </a:cubicBezTo>
                <a:cubicBezTo>
                  <a:pt x="11100" y="38271"/>
                  <a:pt x="11144" y="38225"/>
                  <a:pt x="11192" y="38172"/>
                </a:cubicBezTo>
                <a:cubicBezTo>
                  <a:pt x="11238" y="38121"/>
                  <a:pt x="11300" y="38056"/>
                  <a:pt x="11347" y="37996"/>
                </a:cubicBezTo>
                <a:cubicBezTo>
                  <a:pt x="11396" y="37936"/>
                  <a:pt x="11449" y="37869"/>
                  <a:pt x="11507" y="37797"/>
                </a:cubicBezTo>
                <a:cubicBezTo>
                  <a:pt x="11623" y="37655"/>
                  <a:pt x="11743" y="37479"/>
                  <a:pt x="11884" y="37287"/>
                </a:cubicBezTo>
                <a:cubicBezTo>
                  <a:pt x="12155" y="36892"/>
                  <a:pt x="12475" y="36401"/>
                  <a:pt x="12808" y="35792"/>
                </a:cubicBezTo>
                <a:cubicBezTo>
                  <a:pt x="12972" y="35499"/>
                  <a:pt x="13140" y="35177"/>
                  <a:pt x="13307" y="34829"/>
                </a:cubicBezTo>
                <a:lnTo>
                  <a:pt x="13307" y="34830"/>
                </a:lnTo>
                <a:cubicBezTo>
                  <a:pt x="13308" y="34830"/>
                  <a:pt x="13311" y="34825"/>
                  <a:pt x="13315" y="34816"/>
                </a:cubicBezTo>
                <a:cubicBezTo>
                  <a:pt x="13423" y="34591"/>
                  <a:pt x="13531" y="34356"/>
                  <a:pt x="13640" y="34109"/>
                </a:cubicBezTo>
                <a:cubicBezTo>
                  <a:pt x="13898" y="33608"/>
                  <a:pt x="14289" y="32993"/>
                  <a:pt x="14740" y="32772"/>
                </a:cubicBezTo>
                <a:cubicBezTo>
                  <a:pt x="14851" y="32716"/>
                  <a:pt x="14987" y="32693"/>
                  <a:pt x="15141" y="32693"/>
                </a:cubicBezTo>
                <a:cubicBezTo>
                  <a:pt x="15831" y="32693"/>
                  <a:pt x="16891" y="33151"/>
                  <a:pt x="17750" y="33151"/>
                </a:cubicBezTo>
                <a:cubicBezTo>
                  <a:pt x="18114" y="33151"/>
                  <a:pt x="18443" y="33069"/>
                  <a:pt x="18691" y="32834"/>
                </a:cubicBezTo>
                <a:cubicBezTo>
                  <a:pt x="19675" y="31914"/>
                  <a:pt x="20455" y="29272"/>
                  <a:pt x="20439" y="29266"/>
                </a:cubicBezTo>
                <a:cubicBezTo>
                  <a:pt x="20438" y="29258"/>
                  <a:pt x="19866" y="29132"/>
                  <a:pt x="19145" y="29132"/>
                </a:cubicBezTo>
                <a:cubicBezTo>
                  <a:pt x="18273" y="29132"/>
                  <a:pt x="17184" y="29316"/>
                  <a:pt x="16624" y="30113"/>
                </a:cubicBezTo>
                <a:cubicBezTo>
                  <a:pt x="15998" y="31025"/>
                  <a:pt x="14879" y="32190"/>
                  <a:pt x="14110" y="32946"/>
                </a:cubicBezTo>
                <a:cubicBezTo>
                  <a:pt x="14348" y="32300"/>
                  <a:pt x="14573" y="31594"/>
                  <a:pt x="14775" y="30836"/>
                </a:cubicBezTo>
                <a:cubicBezTo>
                  <a:pt x="14843" y="30575"/>
                  <a:pt x="14904" y="30302"/>
                  <a:pt x="14966" y="30029"/>
                </a:cubicBezTo>
                <a:cubicBezTo>
                  <a:pt x="16000" y="26114"/>
                  <a:pt x="17444" y="27690"/>
                  <a:pt x="18251" y="24778"/>
                </a:cubicBezTo>
                <a:cubicBezTo>
                  <a:pt x="19005" y="21806"/>
                  <a:pt x="17764" y="18803"/>
                  <a:pt x="17751" y="18803"/>
                </a:cubicBezTo>
                <a:cubicBezTo>
                  <a:pt x="17751" y="18803"/>
                  <a:pt x="17751" y="18803"/>
                  <a:pt x="17751" y="18803"/>
                </a:cubicBezTo>
                <a:cubicBezTo>
                  <a:pt x="16056" y="20920"/>
                  <a:pt x="15943" y="24324"/>
                  <a:pt x="15966" y="25572"/>
                </a:cubicBezTo>
                <a:cubicBezTo>
                  <a:pt x="16009" y="26326"/>
                  <a:pt x="15621" y="27397"/>
                  <a:pt x="15302" y="28133"/>
                </a:cubicBezTo>
                <a:cubicBezTo>
                  <a:pt x="15331" y="27887"/>
                  <a:pt x="15360" y="27640"/>
                  <a:pt x="15387" y="27390"/>
                </a:cubicBezTo>
                <a:cubicBezTo>
                  <a:pt x="15424" y="27085"/>
                  <a:pt x="15438" y="26763"/>
                  <a:pt x="15457" y="26443"/>
                </a:cubicBezTo>
                <a:cubicBezTo>
                  <a:pt x="15465" y="26283"/>
                  <a:pt x="15473" y="26122"/>
                  <a:pt x="15479" y="25961"/>
                </a:cubicBezTo>
                <a:cubicBezTo>
                  <a:pt x="15482" y="25920"/>
                  <a:pt x="15484" y="25880"/>
                  <a:pt x="15485" y="25839"/>
                </a:cubicBezTo>
                <a:cubicBezTo>
                  <a:pt x="15486" y="25819"/>
                  <a:pt x="15487" y="25798"/>
                  <a:pt x="15488" y="25778"/>
                </a:cubicBezTo>
                <a:cubicBezTo>
                  <a:pt x="15488" y="25774"/>
                  <a:pt x="15488" y="25768"/>
                  <a:pt x="15488" y="25763"/>
                </a:cubicBezTo>
                <a:cubicBezTo>
                  <a:pt x="15489" y="25747"/>
                  <a:pt x="15489" y="25731"/>
                  <a:pt x="15489" y="25716"/>
                </a:cubicBezTo>
                <a:cubicBezTo>
                  <a:pt x="15489" y="25706"/>
                  <a:pt x="15488" y="25695"/>
                  <a:pt x="15488" y="25686"/>
                </a:cubicBezTo>
                <a:cubicBezTo>
                  <a:pt x="15487" y="25605"/>
                  <a:pt x="15486" y="25525"/>
                  <a:pt x="15484" y="25443"/>
                </a:cubicBezTo>
                <a:cubicBezTo>
                  <a:pt x="15483" y="25362"/>
                  <a:pt x="15480" y="25282"/>
                  <a:pt x="15478" y="25201"/>
                </a:cubicBezTo>
                <a:cubicBezTo>
                  <a:pt x="15477" y="25122"/>
                  <a:pt x="15475" y="25039"/>
                  <a:pt x="15465" y="24943"/>
                </a:cubicBezTo>
                <a:cubicBezTo>
                  <a:pt x="15449" y="24758"/>
                  <a:pt x="15431" y="24572"/>
                  <a:pt x="15413" y="24387"/>
                </a:cubicBezTo>
                <a:cubicBezTo>
                  <a:pt x="15394" y="24200"/>
                  <a:pt x="15359" y="24034"/>
                  <a:pt x="15331" y="23856"/>
                </a:cubicBezTo>
                <a:cubicBezTo>
                  <a:pt x="15302" y="23680"/>
                  <a:pt x="15273" y="23504"/>
                  <a:pt x="15231" y="23334"/>
                </a:cubicBezTo>
                <a:cubicBezTo>
                  <a:pt x="14957" y="22090"/>
                  <a:pt x="14532" y="20929"/>
                  <a:pt x="14043" y="19844"/>
                </a:cubicBezTo>
                <a:cubicBezTo>
                  <a:pt x="13815" y="18825"/>
                  <a:pt x="13616" y="17638"/>
                  <a:pt x="13682" y="16781"/>
                </a:cubicBezTo>
                <a:cubicBezTo>
                  <a:pt x="13835" y="14974"/>
                  <a:pt x="14975" y="12570"/>
                  <a:pt x="12952" y="8419"/>
                </a:cubicBezTo>
                <a:cubicBezTo>
                  <a:pt x="12952" y="8419"/>
                  <a:pt x="12952" y="8419"/>
                  <a:pt x="12951" y="8419"/>
                </a:cubicBezTo>
                <a:cubicBezTo>
                  <a:pt x="12931" y="8419"/>
                  <a:pt x="12060" y="9514"/>
                  <a:pt x="11906" y="12219"/>
                </a:cubicBezTo>
                <a:cubicBezTo>
                  <a:pt x="11908" y="13698"/>
                  <a:pt x="12805" y="16586"/>
                  <a:pt x="13559" y="18830"/>
                </a:cubicBezTo>
                <a:cubicBezTo>
                  <a:pt x="13087" y="17890"/>
                  <a:pt x="12576" y="16998"/>
                  <a:pt x="12052" y="16143"/>
                </a:cubicBezTo>
                <a:cubicBezTo>
                  <a:pt x="11405" y="15089"/>
                  <a:pt x="10736" y="14090"/>
                  <a:pt x="10080" y="13128"/>
                </a:cubicBezTo>
                <a:cubicBezTo>
                  <a:pt x="10068" y="13110"/>
                  <a:pt x="10056" y="13092"/>
                  <a:pt x="10043" y="13073"/>
                </a:cubicBezTo>
                <a:lnTo>
                  <a:pt x="10043" y="13073"/>
                </a:lnTo>
                <a:cubicBezTo>
                  <a:pt x="10066" y="13069"/>
                  <a:pt x="9039" y="11093"/>
                  <a:pt x="8864" y="9788"/>
                </a:cubicBezTo>
                <a:cubicBezTo>
                  <a:pt x="8715" y="8472"/>
                  <a:pt x="9981" y="5829"/>
                  <a:pt x="9275" y="3983"/>
                </a:cubicBezTo>
                <a:cubicBezTo>
                  <a:pt x="8606" y="2144"/>
                  <a:pt x="6398" y="0"/>
                  <a:pt x="6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rot="773823">
            <a:off x="7411665" y="3022647"/>
            <a:ext cx="1549822" cy="2436701"/>
          </a:xfrm>
          <a:custGeom>
            <a:avLst/>
            <a:gdLst/>
            <a:ahLst/>
            <a:cxnLst/>
            <a:rect l="l" t="t" r="r" b="b"/>
            <a:pathLst>
              <a:path w="29840" h="46918" extrusionOk="0">
                <a:moveTo>
                  <a:pt x="21115" y="4482"/>
                </a:moveTo>
                <a:cubicBezTo>
                  <a:pt x="21131" y="4482"/>
                  <a:pt x="21146" y="4491"/>
                  <a:pt x="21153" y="4507"/>
                </a:cubicBezTo>
                <a:lnTo>
                  <a:pt x="21153" y="4508"/>
                </a:lnTo>
                <a:cubicBezTo>
                  <a:pt x="21176" y="4561"/>
                  <a:pt x="21282" y="4713"/>
                  <a:pt x="21403" y="4889"/>
                </a:cubicBezTo>
                <a:cubicBezTo>
                  <a:pt x="22364" y="6279"/>
                  <a:pt x="25286" y="10508"/>
                  <a:pt x="22851" y="14872"/>
                </a:cubicBezTo>
                <a:cubicBezTo>
                  <a:pt x="22645" y="15243"/>
                  <a:pt x="22393" y="15628"/>
                  <a:pt x="22103" y="16028"/>
                </a:cubicBezTo>
                <a:cubicBezTo>
                  <a:pt x="22081" y="16058"/>
                  <a:pt x="22106" y="16093"/>
                  <a:pt x="22136" y="16093"/>
                </a:cubicBezTo>
                <a:cubicBezTo>
                  <a:pt x="22144" y="16093"/>
                  <a:pt x="22152" y="16091"/>
                  <a:pt x="22160" y="16085"/>
                </a:cubicBezTo>
                <a:cubicBezTo>
                  <a:pt x="23978" y="14751"/>
                  <a:pt x="25668" y="14404"/>
                  <a:pt x="25691" y="14399"/>
                </a:cubicBezTo>
                <a:lnTo>
                  <a:pt x="25692" y="14399"/>
                </a:lnTo>
                <a:cubicBezTo>
                  <a:pt x="25694" y="14399"/>
                  <a:pt x="25697" y="14398"/>
                  <a:pt x="25699" y="14398"/>
                </a:cubicBezTo>
                <a:cubicBezTo>
                  <a:pt x="25718" y="14398"/>
                  <a:pt x="25735" y="14412"/>
                  <a:pt x="25739" y="14431"/>
                </a:cubicBezTo>
                <a:lnTo>
                  <a:pt x="25777" y="14618"/>
                </a:lnTo>
                <a:cubicBezTo>
                  <a:pt x="25781" y="14641"/>
                  <a:pt x="25767" y="14662"/>
                  <a:pt x="25745" y="14666"/>
                </a:cubicBezTo>
                <a:lnTo>
                  <a:pt x="25744" y="14666"/>
                </a:lnTo>
                <a:cubicBezTo>
                  <a:pt x="25716" y="14672"/>
                  <a:pt x="22962" y="15249"/>
                  <a:pt x="20754" y="17728"/>
                </a:cubicBezTo>
                <a:cubicBezTo>
                  <a:pt x="20284" y="18284"/>
                  <a:pt x="19773" y="18867"/>
                  <a:pt x="19237" y="19480"/>
                </a:cubicBezTo>
                <a:cubicBezTo>
                  <a:pt x="18600" y="20206"/>
                  <a:pt x="17928" y="20974"/>
                  <a:pt x="17245" y="21786"/>
                </a:cubicBezTo>
                <a:cubicBezTo>
                  <a:pt x="17242" y="21790"/>
                  <a:pt x="17239" y="21794"/>
                  <a:pt x="17235" y="21798"/>
                </a:cubicBezTo>
                <a:lnTo>
                  <a:pt x="17209" y="21830"/>
                </a:lnTo>
                <a:lnTo>
                  <a:pt x="17208" y="21829"/>
                </a:lnTo>
                <a:cubicBezTo>
                  <a:pt x="16083" y="23170"/>
                  <a:pt x="14932" y="24634"/>
                  <a:pt x="13868" y="26240"/>
                </a:cubicBezTo>
                <a:cubicBezTo>
                  <a:pt x="13849" y="26270"/>
                  <a:pt x="13873" y="26304"/>
                  <a:pt x="13902" y="26304"/>
                </a:cubicBezTo>
                <a:cubicBezTo>
                  <a:pt x="13910" y="26304"/>
                  <a:pt x="13919" y="26302"/>
                  <a:pt x="13927" y="26296"/>
                </a:cubicBezTo>
                <a:cubicBezTo>
                  <a:pt x="14079" y="26181"/>
                  <a:pt x="14236" y="26076"/>
                  <a:pt x="14401" y="25980"/>
                </a:cubicBezTo>
                <a:cubicBezTo>
                  <a:pt x="15011" y="25624"/>
                  <a:pt x="15700" y="25402"/>
                  <a:pt x="16449" y="25322"/>
                </a:cubicBezTo>
                <a:cubicBezTo>
                  <a:pt x="16676" y="25297"/>
                  <a:pt x="16894" y="25287"/>
                  <a:pt x="17100" y="25287"/>
                </a:cubicBezTo>
                <a:cubicBezTo>
                  <a:pt x="18058" y="25287"/>
                  <a:pt x="18753" y="25505"/>
                  <a:pt x="18788" y="25516"/>
                </a:cubicBezTo>
                <a:lnTo>
                  <a:pt x="18789" y="25517"/>
                </a:lnTo>
                <a:cubicBezTo>
                  <a:pt x="18811" y="25523"/>
                  <a:pt x="18822" y="25547"/>
                  <a:pt x="18815" y="25569"/>
                </a:cubicBezTo>
                <a:lnTo>
                  <a:pt x="18753" y="25750"/>
                </a:lnTo>
                <a:cubicBezTo>
                  <a:pt x="18747" y="25767"/>
                  <a:pt x="18732" y="25777"/>
                  <a:pt x="18715" y="25777"/>
                </a:cubicBezTo>
                <a:cubicBezTo>
                  <a:pt x="18710" y="25777"/>
                  <a:pt x="18706" y="25777"/>
                  <a:pt x="18702" y="25775"/>
                </a:cubicBezTo>
                <a:lnTo>
                  <a:pt x="18702" y="25774"/>
                </a:lnTo>
                <a:cubicBezTo>
                  <a:pt x="18693" y="25772"/>
                  <a:pt x="18027" y="25559"/>
                  <a:pt x="17104" y="25559"/>
                </a:cubicBezTo>
                <a:cubicBezTo>
                  <a:pt x="16907" y="25559"/>
                  <a:pt x="16698" y="25569"/>
                  <a:pt x="16481" y="25592"/>
                </a:cubicBezTo>
                <a:cubicBezTo>
                  <a:pt x="15365" y="25713"/>
                  <a:pt x="13810" y="26240"/>
                  <a:pt x="12743" y="28064"/>
                </a:cubicBezTo>
                <a:lnTo>
                  <a:pt x="12722" y="28100"/>
                </a:lnTo>
                <a:lnTo>
                  <a:pt x="12720" y="28098"/>
                </a:lnTo>
                <a:cubicBezTo>
                  <a:pt x="11864" y="29594"/>
                  <a:pt x="11107" y="31203"/>
                  <a:pt x="10523" y="32940"/>
                </a:cubicBezTo>
                <a:cubicBezTo>
                  <a:pt x="10486" y="33072"/>
                  <a:pt x="10443" y="33202"/>
                  <a:pt x="10397" y="33333"/>
                </a:cubicBezTo>
                <a:lnTo>
                  <a:pt x="10383" y="33371"/>
                </a:lnTo>
                <a:cubicBezTo>
                  <a:pt x="10085" y="34317"/>
                  <a:pt x="9839" y="35301"/>
                  <a:pt x="9657" y="36324"/>
                </a:cubicBezTo>
                <a:cubicBezTo>
                  <a:pt x="9652" y="36352"/>
                  <a:pt x="9674" y="36372"/>
                  <a:pt x="9698" y="36372"/>
                </a:cubicBezTo>
                <a:cubicBezTo>
                  <a:pt x="9711" y="36372"/>
                  <a:pt x="9725" y="36366"/>
                  <a:pt x="9733" y="36350"/>
                </a:cubicBezTo>
                <a:cubicBezTo>
                  <a:pt x="11159" y="33744"/>
                  <a:pt x="13187" y="32435"/>
                  <a:pt x="13210" y="32421"/>
                </a:cubicBezTo>
                <a:lnTo>
                  <a:pt x="13211" y="32420"/>
                </a:lnTo>
                <a:cubicBezTo>
                  <a:pt x="13217" y="32416"/>
                  <a:pt x="13225" y="32414"/>
                  <a:pt x="13232" y="32414"/>
                </a:cubicBezTo>
                <a:cubicBezTo>
                  <a:pt x="13246" y="32414"/>
                  <a:pt x="13259" y="32420"/>
                  <a:pt x="13266" y="32432"/>
                </a:cubicBezTo>
                <a:lnTo>
                  <a:pt x="13371" y="32594"/>
                </a:lnTo>
                <a:cubicBezTo>
                  <a:pt x="13384" y="32612"/>
                  <a:pt x="13378" y="32638"/>
                  <a:pt x="13359" y="32649"/>
                </a:cubicBezTo>
                <a:lnTo>
                  <a:pt x="13359" y="32650"/>
                </a:lnTo>
                <a:cubicBezTo>
                  <a:pt x="13333" y="32666"/>
                  <a:pt x="10834" y="34278"/>
                  <a:pt x="9480" y="37508"/>
                </a:cubicBezTo>
                <a:cubicBezTo>
                  <a:pt x="9478" y="37512"/>
                  <a:pt x="9477" y="37516"/>
                  <a:pt x="9477" y="37520"/>
                </a:cubicBezTo>
                <a:cubicBezTo>
                  <a:pt x="9354" y="38502"/>
                  <a:pt x="9292" y="39519"/>
                  <a:pt x="9299" y="40573"/>
                </a:cubicBezTo>
                <a:cubicBezTo>
                  <a:pt x="9299" y="40596"/>
                  <a:pt x="9280" y="40614"/>
                  <a:pt x="9258" y="40614"/>
                </a:cubicBezTo>
                <a:lnTo>
                  <a:pt x="9064" y="40615"/>
                </a:lnTo>
                <a:cubicBezTo>
                  <a:pt x="9042" y="40615"/>
                  <a:pt x="9024" y="40598"/>
                  <a:pt x="9023" y="40575"/>
                </a:cubicBezTo>
                <a:lnTo>
                  <a:pt x="9023" y="40574"/>
                </a:lnTo>
                <a:cubicBezTo>
                  <a:pt x="9017" y="39533"/>
                  <a:pt x="9077" y="38528"/>
                  <a:pt x="9195" y="37557"/>
                </a:cubicBezTo>
                <a:lnTo>
                  <a:pt x="9208" y="37445"/>
                </a:lnTo>
                <a:cubicBezTo>
                  <a:pt x="9414" y="35812"/>
                  <a:pt x="9782" y="34274"/>
                  <a:pt x="10271" y="32826"/>
                </a:cubicBezTo>
                <a:cubicBezTo>
                  <a:pt x="11418" y="28731"/>
                  <a:pt x="7709" y="25787"/>
                  <a:pt x="7670" y="25756"/>
                </a:cubicBezTo>
                <a:cubicBezTo>
                  <a:pt x="7652" y="25742"/>
                  <a:pt x="7649" y="25717"/>
                  <a:pt x="7663" y="25698"/>
                </a:cubicBezTo>
                <a:lnTo>
                  <a:pt x="7783" y="25548"/>
                </a:lnTo>
                <a:cubicBezTo>
                  <a:pt x="7791" y="25538"/>
                  <a:pt x="7802" y="25533"/>
                  <a:pt x="7814" y="25533"/>
                </a:cubicBezTo>
                <a:cubicBezTo>
                  <a:pt x="7823" y="25533"/>
                  <a:pt x="7832" y="25536"/>
                  <a:pt x="7840" y="25542"/>
                </a:cubicBezTo>
                <a:lnTo>
                  <a:pt x="7841" y="25543"/>
                </a:lnTo>
                <a:cubicBezTo>
                  <a:pt x="7851" y="25551"/>
                  <a:pt x="8896" y="26377"/>
                  <a:pt x="9733" y="27764"/>
                </a:cubicBezTo>
                <a:cubicBezTo>
                  <a:pt x="10217" y="28565"/>
                  <a:pt x="10535" y="29393"/>
                  <a:pt x="10678" y="30224"/>
                </a:cubicBezTo>
                <a:cubicBezTo>
                  <a:pt x="10738" y="30574"/>
                  <a:pt x="10767" y="30926"/>
                  <a:pt x="10765" y="31276"/>
                </a:cubicBezTo>
                <a:cubicBezTo>
                  <a:pt x="10765" y="31302"/>
                  <a:pt x="10785" y="31317"/>
                  <a:pt x="10806" y="31317"/>
                </a:cubicBezTo>
                <a:cubicBezTo>
                  <a:pt x="10821" y="31317"/>
                  <a:pt x="10836" y="31309"/>
                  <a:pt x="10844" y="31292"/>
                </a:cubicBezTo>
                <a:cubicBezTo>
                  <a:pt x="12414" y="27466"/>
                  <a:pt x="14780" y="24293"/>
                  <a:pt x="17035" y="21611"/>
                </a:cubicBezTo>
                <a:cubicBezTo>
                  <a:pt x="19942" y="18076"/>
                  <a:pt x="18928" y="15494"/>
                  <a:pt x="17911" y="13859"/>
                </a:cubicBezTo>
                <a:cubicBezTo>
                  <a:pt x="17899" y="13840"/>
                  <a:pt x="17905" y="13814"/>
                  <a:pt x="17924" y="13803"/>
                </a:cubicBezTo>
                <a:lnTo>
                  <a:pt x="18089" y="13702"/>
                </a:lnTo>
                <a:cubicBezTo>
                  <a:pt x="18095" y="13698"/>
                  <a:pt x="18103" y="13696"/>
                  <a:pt x="18110" y="13696"/>
                </a:cubicBezTo>
                <a:cubicBezTo>
                  <a:pt x="18123" y="13696"/>
                  <a:pt x="18137" y="13703"/>
                  <a:pt x="18144" y="13715"/>
                </a:cubicBezTo>
                <a:lnTo>
                  <a:pt x="18145" y="13716"/>
                </a:lnTo>
                <a:cubicBezTo>
                  <a:pt x="18987" y="15070"/>
                  <a:pt x="19829" y="17044"/>
                  <a:pt x="18632" y="19636"/>
                </a:cubicBezTo>
                <a:cubicBezTo>
                  <a:pt x="18618" y="19666"/>
                  <a:pt x="18643" y="19693"/>
                  <a:pt x="18669" y="19693"/>
                </a:cubicBezTo>
                <a:cubicBezTo>
                  <a:pt x="18680" y="19693"/>
                  <a:pt x="18691" y="19689"/>
                  <a:pt x="18700" y="19679"/>
                </a:cubicBezTo>
                <a:cubicBezTo>
                  <a:pt x="18810" y="19552"/>
                  <a:pt x="18920" y="19427"/>
                  <a:pt x="19030" y="19302"/>
                </a:cubicBezTo>
                <a:cubicBezTo>
                  <a:pt x="19505" y="18759"/>
                  <a:pt x="19960" y="18239"/>
                  <a:pt x="20385" y="17741"/>
                </a:cubicBezTo>
                <a:lnTo>
                  <a:pt x="20382" y="17739"/>
                </a:lnTo>
                <a:lnTo>
                  <a:pt x="20409" y="17707"/>
                </a:lnTo>
                <a:cubicBezTo>
                  <a:pt x="20456" y="17653"/>
                  <a:pt x="20503" y="17599"/>
                  <a:pt x="20551" y="17546"/>
                </a:cubicBezTo>
                <a:cubicBezTo>
                  <a:pt x="21416" y="16521"/>
                  <a:pt x="22138" y="15589"/>
                  <a:pt x="22611" y="14740"/>
                </a:cubicBezTo>
                <a:cubicBezTo>
                  <a:pt x="24965" y="10522"/>
                  <a:pt x="22113" y="6398"/>
                  <a:pt x="21176" y="5044"/>
                </a:cubicBezTo>
                <a:lnTo>
                  <a:pt x="21172" y="5037"/>
                </a:lnTo>
                <a:cubicBezTo>
                  <a:pt x="21023" y="4821"/>
                  <a:pt x="20932" y="4691"/>
                  <a:pt x="20899" y="4613"/>
                </a:cubicBezTo>
                <a:cubicBezTo>
                  <a:pt x="20891" y="4591"/>
                  <a:pt x="20901" y="4567"/>
                  <a:pt x="20922" y="4559"/>
                </a:cubicBezTo>
                <a:lnTo>
                  <a:pt x="21100" y="4485"/>
                </a:lnTo>
                <a:cubicBezTo>
                  <a:pt x="21105" y="4483"/>
                  <a:pt x="21110" y="4482"/>
                  <a:pt x="21115" y="4482"/>
                </a:cubicBezTo>
                <a:close/>
                <a:moveTo>
                  <a:pt x="17091" y="0"/>
                </a:moveTo>
                <a:lnTo>
                  <a:pt x="17091" y="0"/>
                </a:lnTo>
                <a:cubicBezTo>
                  <a:pt x="21161" y="9722"/>
                  <a:pt x="11744" y="17139"/>
                  <a:pt x="5872" y="23388"/>
                </a:cubicBezTo>
                <a:cubicBezTo>
                  <a:pt x="1" y="29638"/>
                  <a:pt x="5404" y="37356"/>
                  <a:pt x="6002" y="38144"/>
                </a:cubicBezTo>
                <a:cubicBezTo>
                  <a:pt x="7139" y="39645"/>
                  <a:pt x="7975" y="40582"/>
                  <a:pt x="8711" y="41002"/>
                </a:cubicBezTo>
                <a:cubicBezTo>
                  <a:pt x="8736" y="41645"/>
                  <a:pt x="8871" y="44128"/>
                  <a:pt x="9486" y="46519"/>
                </a:cubicBezTo>
                <a:cubicBezTo>
                  <a:pt x="9548" y="46759"/>
                  <a:pt x="9738" y="46918"/>
                  <a:pt x="9957" y="46918"/>
                </a:cubicBezTo>
                <a:cubicBezTo>
                  <a:pt x="9961" y="46918"/>
                  <a:pt x="9965" y="46917"/>
                  <a:pt x="9969" y="46917"/>
                </a:cubicBezTo>
                <a:cubicBezTo>
                  <a:pt x="10337" y="46908"/>
                  <a:pt x="10585" y="46474"/>
                  <a:pt x="10446" y="46094"/>
                </a:cubicBezTo>
                <a:cubicBezTo>
                  <a:pt x="10027" y="44961"/>
                  <a:pt x="9331" y="43543"/>
                  <a:pt x="9627" y="41264"/>
                </a:cubicBezTo>
                <a:lnTo>
                  <a:pt x="9615" y="41258"/>
                </a:lnTo>
                <a:cubicBezTo>
                  <a:pt x="11110" y="41223"/>
                  <a:pt x="12533" y="38817"/>
                  <a:pt x="15959" y="34502"/>
                </a:cubicBezTo>
                <a:cubicBezTo>
                  <a:pt x="21628" y="27364"/>
                  <a:pt x="29839" y="21904"/>
                  <a:pt x="27987" y="13307"/>
                </a:cubicBezTo>
                <a:cubicBezTo>
                  <a:pt x="26135" y="4710"/>
                  <a:pt x="17091" y="0"/>
                  <a:pt x="1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rot="10800000">
            <a:off x="938167" y="4163184"/>
            <a:ext cx="270321" cy="267632"/>
          </a:xfrm>
          <a:custGeom>
            <a:avLst/>
            <a:gdLst/>
            <a:ahLst/>
            <a:cxnLst/>
            <a:rect l="l" t="t" r="r" b="b"/>
            <a:pathLst>
              <a:path w="3519" h="3484" extrusionOk="0">
                <a:moveTo>
                  <a:pt x="1760" y="1267"/>
                </a:moveTo>
                <a:cubicBezTo>
                  <a:pt x="1892" y="1267"/>
                  <a:pt x="2024" y="1323"/>
                  <a:pt x="2118" y="1432"/>
                </a:cubicBezTo>
                <a:cubicBezTo>
                  <a:pt x="2290" y="1630"/>
                  <a:pt x="2269" y="1929"/>
                  <a:pt x="2070" y="2100"/>
                </a:cubicBezTo>
                <a:cubicBezTo>
                  <a:pt x="1980" y="2178"/>
                  <a:pt x="1870" y="2216"/>
                  <a:pt x="1760" y="2216"/>
                </a:cubicBezTo>
                <a:cubicBezTo>
                  <a:pt x="1627" y="2216"/>
                  <a:pt x="1495" y="2160"/>
                  <a:pt x="1402" y="2052"/>
                </a:cubicBezTo>
                <a:cubicBezTo>
                  <a:pt x="1230" y="1854"/>
                  <a:pt x="1251" y="1555"/>
                  <a:pt x="1450" y="1383"/>
                </a:cubicBezTo>
                <a:cubicBezTo>
                  <a:pt x="1539" y="1306"/>
                  <a:pt x="1650" y="1267"/>
                  <a:pt x="1760" y="1267"/>
                </a:cubicBezTo>
                <a:close/>
                <a:moveTo>
                  <a:pt x="1578" y="0"/>
                </a:moveTo>
                <a:cubicBezTo>
                  <a:pt x="1506" y="0"/>
                  <a:pt x="1428" y="38"/>
                  <a:pt x="1348" y="128"/>
                </a:cubicBezTo>
                <a:cubicBezTo>
                  <a:pt x="1101" y="400"/>
                  <a:pt x="1130" y="784"/>
                  <a:pt x="1228" y="1096"/>
                </a:cubicBezTo>
                <a:cubicBezTo>
                  <a:pt x="1023" y="976"/>
                  <a:pt x="734" y="891"/>
                  <a:pt x="504" y="891"/>
                </a:cubicBezTo>
                <a:cubicBezTo>
                  <a:pt x="245" y="891"/>
                  <a:pt x="61" y="999"/>
                  <a:pt x="155" y="1291"/>
                </a:cubicBezTo>
                <a:cubicBezTo>
                  <a:pt x="269" y="1641"/>
                  <a:pt x="616" y="1808"/>
                  <a:pt x="936" y="1880"/>
                </a:cubicBezTo>
                <a:cubicBezTo>
                  <a:pt x="497" y="2129"/>
                  <a:pt x="1" y="2785"/>
                  <a:pt x="568" y="2905"/>
                </a:cubicBezTo>
                <a:cubicBezTo>
                  <a:pt x="618" y="2916"/>
                  <a:pt x="668" y="2921"/>
                  <a:pt x="716" y="2921"/>
                </a:cubicBezTo>
                <a:cubicBezTo>
                  <a:pt x="1015" y="2921"/>
                  <a:pt x="1276" y="2732"/>
                  <a:pt x="1467" y="2525"/>
                </a:cubicBezTo>
                <a:lnTo>
                  <a:pt x="1467" y="2525"/>
                </a:lnTo>
                <a:cubicBezTo>
                  <a:pt x="1464" y="2925"/>
                  <a:pt x="1665" y="3483"/>
                  <a:pt x="1941" y="3483"/>
                </a:cubicBezTo>
                <a:cubicBezTo>
                  <a:pt x="2014" y="3483"/>
                  <a:pt x="2091" y="3445"/>
                  <a:pt x="2172" y="3356"/>
                </a:cubicBezTo>
                <a:cubicBezTo>
                  <a:pt x="2419" y="3083"/>
                  <a:pt x="2389" y="2700"/>
                  <a:pt x="2292" y="2387"/>
                </a:cubicBezTo>
                <a:lnTo>
                  <a:pt x="2292" y="2387"/>
                </a:lnTo>
                <a:cubicBezTo>
                  <a:pt x="2496" y="2507"/>
                  <a:pt x="2785" y="2593"/>
                  <a:pt x="3015" y="2593"/>
                </a:cubicBezTo>
                <a:cubicBezTo>
                  <a:pt x="3274" y="2593"/>
                  <a:pt x="3459" y="2484"/>
                  <a:pt x="3364" y="2193"/>
                </a:cubicBezTo>
                <a:cubicBezTo>
                  <a:pt x="3250" y="1842"/>
                  <a:pt x="2904" y="1675"/>
                  <a:pt x="2584" y="1603"/>
                </a:cubicBezTo>
                <a:cubicBezTo>
                  <a:pt x="3023" y="1355"/>
                  <a:pt x="3518" y="698"/>
                  <a:pt x="2952" y="578"/>
                </a:cubicBezTo>
                <a:cubicBezTo>
                  <a:pt x="2902" y="567"/>
                  <a:pt x="2852" y="562"/>
                  <a:pt x="2803" y="562"/>
                </a:cubicBezTo>
                <a:cubicBezTo>
                  <a:pt x="2505" y="562"/>
                  <a:pt x="2243" y="752"/>
                  <a:pt x="2052" y="959"/>
                </a:cubicBezTo>
                <a:cubicBezTo>
                  <a:pt x="2056" y="559"/>
                  <a:pt x="1855" y="0"/>
                  <a:pt x="1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7</a:t>
            </a:fld>
            <a:endParaRPr/>
          </a:p>
        </p:txBody>
      </p:sp>
      <p:grpSp>
        <p:nvGrpSpPr>
          <p:cNvPr id="2" name="Google Shape;26141;p99">
            <a:extLst>
              <a:ext uri="{FF2B5EF4-FFF2-40B4-BE49-F238E27FC236}">
                <a16:creationId xmlns:a16="http://schemas.microsoft.com/office/drawing/2014/main" id="{85494C22-EEEE-94C3-EBC7-C356484AB8B2}"/>
              </a:ext>
            </a:extLst>
          </p:cNvPr>
          <p:cNvGrpSpPr/>
          <p:nvPr/>
        </p:nvGrpSpPr>
        <p:grpSpPr>
          <a:xfrm>
            <a:off x="4076143" y="1775490"/>
            <a:ext cx="934011" cy="796260"/>
            <a:chOff x="5626763" y="2013829"/>
            <a:chExt cx="351722" cy="274788"/>
          </a:xfrm>
          <a:solidFill>
            <a:schemeClr val="tx1"/>
          </a:solidFill>
        </p:grpSpPr>
        <p:sp>
          <p:nvSpPr>
            <p:cNvPr id="3" name="Google Shape;26142;p99">
              <a:extLst>
                <a:ext uri="{FF2B5EF4-FFF2-40B4-BE49-F238E27FC236}">
                  <a16:creationId xmlns:a16="http://schemas.microsoft.com/office/drawing/2014/main" id="{7184C14A-E9B5-1647-E11A-271ED4A60637}"/>
                </a:ext>
              </a:extLst>
            </p:cNvPr>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6143;p99">
              <a:extLst>
                <a:ext uri="{FF2B5EF4-FFF2-40B4-BE49-F238E27FC236}">
                  <a16:creationId xmlns:a16="http://schemas.microsoft.com/office/drawing/2014/main" id="{DD11461E-091B-5193-66EA-71497D248221}"/>
                </a:ext>
              </a:extLst>
            </p:cNvPr>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144;p99">
              <a:extLst>
                <a:ext uri="{FF2B5EF4-FFF2-40B4-BE49-F238E27FC236}">
                  <a16:creationId xmlns:a16="http://schemas.microsoft.com/office/drawing/2014/main" id="{71D5097F-E15D-AF15-6234-1FCB3EAB9BA5}"/>
                </a:ext>
              </a:extLst>
            </p:cNvPr>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145;p99">
              <a:extLst>
                <a:ext uri="{FF2B5EF4-FFF2-40B4-BE49-F238E27FC236}">
                  <a16:creationId xmlns:a16="http://schemas.microsoft.com/office/drawing/2014/main" id="{75C4C4B7-02D5-2080-6380-8480708AC643}"/>
                </a:ext>
              </a:extLst>
            </p:cNvPr>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146;p99">
              <a:extLst>
                <a:ext uri="{FF2B5EF4-FFF2-40B4-BE49-F238E27FC236}">
                  <a16:creationId xmlns:a16="http://schemas.microsoft.com/office/drawing/2014/main" id="{D071C442-C713-0BA7-69D0-C2FE0B14C783}"/>
                </a:ext>
              </a:extLst>
            </p:cNvPr>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147;p99">
              <a:extLst>
                <a:ext uri="{FF2B5EF4-FFF2-40B4-BE49-F238E27FC236}">
                  <a16:creationId xmlns:a16="http://schemas.microsoft.com/office/drawing/2014/main" id="{45661272-92ED-09D5-1F79-15271141FA33}"/>
                </a:ext>
              </a:extLst>
            </p:cNvPr>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148;p99">
              <a:extLst>
                <a:ext uri="{FF2B5EF4-FFF2-40B4-BE49-F238E27FC236}">
                  <a16:creationId xmlns:a16="http://schemas.microsoft.com/office/drawing/2014/main" id="{39DD1890-345E-3E41-1EF8-E0D331AF5D9D}"/>
                </a:ext>
              </a:extLst>
            </p:cNvPr>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149;p99">
              <a:extLst>
                <a:ext uri="{FF2B5EF4-FFF2-40B4-BE49-F238E27FC236}">
                  <a16:creationId xmlns:a16="http://schemas.microsoft.com/office/drawing/2014/main" id="{9C0BCB0A-320B-D35B-6EB3-4D2FFB4385C1}"/>
                </a:ext>
              </a:extLst>
            </p:cNvPr>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150;p99">
              <a:extLst>
                <a:ext uri="{FF2B5EF4-FFF2-40B4-BE49-F238E27FC236}">
                  <a16:creationId xmlns:a16="http://schemas.microsoft.com/office/drawing/2014/main" id="{8D3103F2-6302-16B0-DC7C-B30F8779D573}"/>
                </a:ext>
              </a:extLst>
            </p:cNvPr>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151;p99">
              <a:extLst>
                <a:ext uri="{FF2B5EF4-FFF2-40B4-BE49-F238E27FC236}">
                  <a16:creationId xmlns:a16="http://schemas.microsoft.com/office/drawing/2014/main" id="{1E71EC6F-D604-E6D9-F31A-F9E01E42A167}"/>
                </a:ext>
              </a:extLst>
            </p:cNvPr>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57327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636"/>
        <p:cNvGrpSpPr/>
        <p:nvPr/>
      </p:nvGrpSpPr>
      <p:grpSpPr>
        <a:xfrm>
          <a:off x="0" y="0"/>
          <a:ext cx="0" cy="0"/>
          <a:chOff x="0" y="0"/>
          <a:chExt cx="0" cy="0"/>
        </a:xfrm>
      </p:grpSpPr>
      <p:sp>
        <p:nvSpPr>
          <p:cNvPr id="637" name="Google Shape;637;p36"/>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Algorithm Overview</a:t>
            </a:r>
          </a:p>
        </p:txBody>
      </p:sp>
      <p:pic>
        <p:nvPicPr>
          <p:cNvPr id="3" name="Picture 2">
            <a:extLst>
              <a:ext uri="{FF2B5EF4-FFF2-40B4-BE49-F238E27FC236}">
                <a16:creationId xmlns:a16="http://schemas.microsoft.com/office/drawing/2014/main" id="{2D033887-B5E1-EA12-FDFE-BDC86E6AF028}"/>
              </a:ext>
            </a:extLst>
          </p:cNvPr>
          <p:cNvPicPr>
            <a:picLocks noChangeAspect="1"/>
          </p:cNvPicPr>
          <p:nvPr/>
        </p:nvPicPr>
        <p:blipFill rotWithShape="1">
          <a:blip r:embed="rId3"/>
          <a:srcRect r="66461"/>
          <a:stretch/>
        </p:blipFill>
        <p:spPr>
          <a:xfrm>
            <a:off x="720000" y="957194"/>
            <a:ext cx="2281617" cy="4186306"/>
          </a:xfrm>
          <a:prstGeom prst="rect">
            <a:avLst/>
          </a:prstGeom>
        </p:spPr>
      </p:pic>
      <p:pic>
        <p:nvPicPr>
          <p:cNvPr id="5" name="Picture 4">
            <a:extLst>
              <a:ext uri="{FF2B5EF4-FFF2-40B4-BE49-F238E27FC236}">
                <a16:creationId xmlns:a16="http://schemas.microsoft.com/office/drawing/2014/main" id="{371F350C-326F-D697-9935-7A0EAF2032FF}"/>
              </a:ext>
            </a:extLst>
          </p:cNvPr>
          <p:cNvPicPr>
            <a:picLocks noChangeAspect="1"/>
          </p:cNvPicPr>
          <p:nvPr/>
        </p:nvPicPr>
        <p:blipFill rotWithShape="1">
          <a:blip r:embed="rId3"/>
          <a:srcRect l="44789" r="37330" b="57337"/>
          <a:stretch/>
        </p:blipFill>
        <p:spPr>
          <a:xfrm>
            <a:off x="3971826" y="957194"/>
            <a:ext cx="1216396" cy="1786006"/>
          </a:xfrm>
          <a:prstGeom prst="rect">
            <a:avLst/>
          </a:prstGeom>
        </p:spPr>
      </p:pic>
      <p:sp>
        <p:nvSpPr>
          <p:cNvPr id="6" name="Right Brace 5">
            <a:extLst>
              <a:ext uri="{FF2B5EF4-FFF2-40B4-BE49-F238E27FC236}">
                <a16:creationId xmlns:a16="http://schemas.microsoft.com/office/drawing/2014/main" id="{9456E621-C485-902C-00C7-7AB291A52A05}"/>
              </a:ext>
            </a:extLst>
          </p:cNvPr>
          <p:cNvSpPr/>
          <p:nvPr/>
        </p:nvSpPr>
        <p:spPr>
          <a:xfrm>
            <a:off x="3001617" y="1381539"/>
            <a:ext cx="248479" cy="3409122"/>
          </a:xfrm>
          <a:prstGeom prst="rightBrace">
            <a:avLst>
              <a:gd name="adj1" fmla="val 8333"/>
              <a:gd name="adj2" fmla="val 50543"/>
            </a:avLst>
          </a:prstGeom>
          <a:ln w="222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7" name="Picture 6">
            <a:extLst>
              <a:ext uri="{FF2B5EF4-FFF2-40B4-BE49-F238E27FC236}">
                <a16:creationId xmlns:a16="http://schemas.microsoft.com/office/drawing/2014/main" id="{4AB4B9B2-F9C2-0AAB-DA9F-07139D928951}"/>
              </a:ext>
            </a:extLst>
          </p:cNvPr>
          <p:cNvPicPr>
            <a:picLocks noChangeAspect="1"/>
          </p:cNvPicPr>
          <p:nvPr/>
        </p:nvPicPr>
        <p:blipFill rotWithShape="1">
          <a:blip r:embed="rId3"/>
          <a:srcRect l="44789" t="50498" r="37330" b="11120"/>
          <a:stretch/>
        </p:blipFill>
        <p:spPr>
          <a:xfrm>
            <a:off x="3965712" y="3024491"/>
            <a:ext cx="1216396" cy="1606840"/>
          </a:xfrm>
          <a:prstGeom prst="rect">
            <a:avLst/>
          </a:prstGeom>
        </p:spPr>
      </p:pic>
      <p:pic>
        <p:nvPicPr>
          <p:cNvPr id="8" name="Picture 7">
            <a:extLst>
              <a:ext uri="{FF2B5EF4-FFF2-40B4-BE49-F238E27FC236}">
                <a16:creationId xmlns:a16="http://schemas.microsoft.com/office/drawing/2014/main" id="{95844071-ABB1-793F-EA8B-99D16C1AB8EE}"/>
              </a:ext>
            </a:extLst>
          </p:cNvPr>
          <p:cNvPicPr>
            <a:picLocks noChangeAspect="1"/>
          </p:cNvPicPr>
          <p:nvPr/>
        </p:nvPicPr>
        <p:blipFill rotWithShape="1">
          <a:blip r:embed="rId3"/>
          <a:srcRect l="72338" r="-1" b="59093"/>
          <a:stretch/>
        </p:blipFill>
        <p:spPr>
          <a:xfrm>
            <a:off x="5899456" y="957194"/>
            <a:ext cx="1881808" cy="1712471"/>
          </a:xfrm>
          <a:prstGeom prst="rect">
            <a:avLst/>
          </a:prstGeom>
        </p:spPr>
      </p:pic>
      <p:pic>
        <p:nvPicPr>
          <p:cNvPr id="9" name="Picture 8">
            <a:extLst>
              <a:ext uri="{FF2B5EF4-FFF2-40B4-BE49-F238E27FC236}">
                <a16:creationId xmlns:a16="http://schemas.microsoft.com/office/drawing/2014/main" id="{702BED21-68E4-F7C7-0695-88F2FB072DF0}"/>
              </a:ext>
            </a:extLst>
          </p:cNvPr>
          <p:cNvPicPr>
            <a:picLocks noChangeAspect="1"/>
          </p:cNvPicPr>
          <p:nvPr/>
        </p:nvPicPr>
        <p:blipFill rotWithShape="1">
          <a:blip r:embed="rId3"/>
          <a:srcRect l="72338" t="50000" r="-1" b="11617"/>
          <a:stretch/>
        </p:blipFill>
        <p:spPr>
          <a:xfrm>
            <a:off x="5899456" y="3024491"/>
            <a:ext cx="1881808" cy="1606840"/>
          </a:xfrm>
          <a:prstGeom prst="rect">
            <a:avLst/>
          </a:prstGeom>
        </p:spPr>
      </p:pic>
      <p:sp>
        <p:nvSpPr>
          <p:cNvPr id="10" name="Right Arrow 9">
            <a:extLst>
              <a:ext uri="{FF2B5EF4-FFF2-40B4-BE49-F238E27FC236}">
                <a16:creationId xmlns:a16="http://schemas.microsoft.com/office/drawing/2014/main" id="{131C6201-3CB0-6356-6E9C-DD5CCDE0A2C8}"/>
              </a:ext>
            </a:extLst>
          </p:cNvPr>
          <p:cNvSpPr/>
          <p:nvPr/>
        </p:nvSpPr>
        <p:spPr>
          <a:xfrm>
            <a:off x="3367731" y="1982993"/>
            <a:ext cx="496957" cy="13762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1397A2E7-93E2-D642-710B-7324F5A704FD}"/>
              </a:ext>
            </a:extLst>
          </p:cNvPr>
          <p:cNvSpPr/>
          <p:nvPr/>
        </p:nvSpPr>
        <p:spPr>
          <a:xfrm>
            <a:off x="3358560" y="3827911"/>
            <a:ext cx="496957" cy="13762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AF1D4A28-04AA-41CB-4475-3FF36FFB06FC}"/>
              </a:ext>
            </a:extLst>
          </p:cNvPr>
          <p:cNvSpPr/>
          <p:nvPr/>
        </p:nvSpPr>
        <p:spPr>
          <a:xfrm>
            <a:off x="5283234" y="1955919"/>
            <a:ext cx="496957" cy="13762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7A7B8456-573C-C9B6-398F-7648F98D1909}"/>
              </a:ext>
            </a:extLst>
          </p:cNvPr>
          <p:cNvSpPr/>
          <p:nvPr/>
        </p:nvSpPr>
        <p:spPr>
          <a:xfrm>
            <a:off x="5291437" y="3827910"/>
            <a:ext cx="496957" cy="137629"/>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91DFEB4-7E27-D9DE-D149-F4C564611918}"/>
              </a:ext>
            </a:extLst>
          </p:cNvPr>
          <p:cNvSpPr/>
          <p:nvPr/>
        </p:nvSpPr>
        <p:spPr>
          <a:xfrm>
            <a:off x="720000" y="878525"/>
            <a:ext cx="4462108" cy="4051284"/>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5989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0-#ppt_w/2"/>
                                          </p:val>
                                        </p:tav>
                                        <p:tav tm="100000">
                                          <p:val>
                                            <p:strVal val="#ppt_x"/>
                                          </p:val>
                                        </p:tav>
                                      </p:tavLst>
                                    </p:anim>
                                    <p:anim calcmode="lin" valueType="num">
                                      <p:cBhvr additive="base">
                                        <p:cTn id="17" dur="500" fill="hold"/>
                                        <p:tgtEl>
                                          <p:spTgt spid="10"/>
                                        </p:tgtEl>
                                        <p:attrNameLst>
                                          <p:attrName>ppt_y</p:attrName>
                                        </p:attrNameLst>
                                      </p:cBhvr>
                                      <p:tavLst>
                                        <p:tav tm="0">
                                          <p:val>
                                            <p:strVal val="#ppt_y"/>
                                          </p:val>
                                        </p:tav>
                                        <p:tav tm="100000">
                                          <p:val>
                                            <p:strVal val="#ppt_y"/>
                                          </p:val>
                                        </p:tav>
                                      </p:tavLst>
                                    </p:anim>
                                  </p:childTnLst>
                                </p:cTn>
                              </p:par>
                              <p:par>
                                <p:cTn id="18" presetID="2" presetClass="entr" presetSubtype="8"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0-#ppt_w/2"/>
                                          </p:val>
                                        </p:tav>
                                        <p:tav tm="100000">
                                          <p:val>
                                            <p:strVal val="#ppt_x"/>
                                          </p:val>
                                        </p:tav>
                                      </p:tavLst>
                                    </p:anim>
                                    <p:anim calcmode="lin" valueType="num">
                                      <p:cBhvr additive="base">
                                        <p:cTn id="21"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7"/>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fill="hold"/>
                                        <p:tgtEl>
                                          <p:spTgt spid="12"/>
                                        </p:tgtEl>
                                        <p:attrNameLst>
                                          <p:attrName>ppt_x</p:attrName>
                                        </p:attrNameLst>
                                      </p:cBhvr>
                                      <p:tavLst>
                                        <p:tav tm="0">
                                          <p:val>
                                            <p:strVal val="0-#ppt_w/2"/>
                                          </p:val>
                                        </p:tav>
                                        <p:tav tm="100000">
                                          <p:val>
                                            <p:strVal val="#ppt_x"/>
                                          </p:val>
                                        </p:tav>
                                      </p:tavLst>
                                    </p:anim>
                                    <p:anim calcmode="lin" valueType="num">
                                      <p:cBhvr additive="base">
                                        <p:cTn id="33" dur="500" fill="hold"/>
                                        <p:tgtEl>
                                          <p:spTgt spid="12"/>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fill="hold"/>
                                        <p:tgtEl>
                                          <p:spTgt spid="13"/>
                                        </p:tgtEl>
                                        <p:attrNameLst>
                                          <p:attrName>ppt_x</p:attrName>
                                        </p:attrNameLst>
                                      </p:cBhvr>
                                      <p:tavLst>
                                        <p:tav tm="0">
                                          <p:val>
                                            <p:strVal val="0-#ppt_w/2"/>
                                          </p:val>
                                        </p:tav>
                                        <p:tav tm="100000">
                                          <p:val>
                                            <p:strVal val="#ppt_x"/>
                                          </p:val>
                                        </p:tav>
                                      </p:tavLst>
                                    </p:anim>
                                    <p:anim calcmode="lin" valueType="num">
                                      <p:cBhvr additive="base">
                                        <p:cTn id="37"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9"/>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1" grpId="0" animBg="1"/>
      <p:bldP spid="12" grpId="0" animBg="1"/>
      <p:bldP spid="13" grpId="0" animBg="1"/>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36"/>
        <p:cNvGrpSpPr/>
        <p:nvPr/>
      </p:nvGrpSpPr>
      <p:grpSpPr>
        <a:xfrm>
          <a:off x="0" y="0"/>
          <a:ext cx="0" cy="0"/>
          <a:chOff x="0" y="0"/>
          <a:chExt cx="0" cy="0"/>
        </a:xfrm>
      </p:grpSpPr>
      <p:pic>
        <p:nvPicPr>
          <p:cNvPr id="14" name="Picture 13" descr="A picture containing text, diagram, line, plot&#10;&#10;Description automatically generated">
            <a:extLst>
              <a:ext uri="{FF2B5EF4-FFF2-40B4-BE49-F238E27FC236}">
                <a16:creationId xmlns:a16="http://schemas.microsoft.com/office/drawing/2014/main" id="{187FEE8C-F5CD-0D33-0CEE-309F9D12EDD9}"/>
              </a:ext>
            </a:extLst>
          </p:cNvPr>
          <p:cNvPicPr>
            <a:picLocks noChangeAspect="1"/>
          </p:cNvPicPr>
          <p:nvPr/>
        </p:nvPicPr>
        <p:blipFill>
          <a:blip r:embed="rId3"/>
          <a:stretch>
            <a:fillRect/>
          </a:stretch>
        </p:blipFill>
        <p:spPr>
          <a:xfrm>
            <a:off x="484223" y="770150"/>
            <a:ext cx="7772400" cy="2340598"/>
          </a:xfrm>
          <a:prstGeom prst="rect">
            <a:avLst/>
          </a:prstGeom>
        </p:spPr>
      </p:pic>
      <p:sp>
        <p:nvSpPr>
          <p:cNvPr id="637" name="Google Shape;637;p36"/>
          <p:cNvSpPr txBox="1">
            <a:spLocks noGrp="1"/>
          </p:cNvSpPr>
          <p:nvPr>
            <p:ph type="title"/>
          </p:nvPr>
        </p:nvSpPr>
        <p:spPr>
          <a:xfrm>
            <a:off x="720000" y="445025"/>
            <a:ext cx="7704000" cy="4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 Preprocessing – Survey-to-survey Analysis</a:t>
            </a:r>
          </a:p>
        </p:txBody>
      </p:sp>
      <p:pic>
        <p:nvPicPr>
          <p:cNvPr id="16" name="Picture 15" descr="A diagram of a function&#10;&#10;Description automatically generated with low confidence">
            <a:extLst>
              <a:ext uri="{FF2B5EF4-FFF2-40B4-BE49-F238E27FC236}">
                <a16:creationId xmlns:a16="http://schemas.microsoft.com/office/drawing/2014/main" id="{3BBF38CE-50D7-3A74-29D9-E2A83251C118}"/>
              </a:ext>
            </a:extLst>
          </p:cNvPr>
          <p:cNvPicPr>
            <a:picLocks noChangeAspect="1"/>
          </p:cNvPicPr>
          <p:nvPr/>
        </p:nvPicPr>
        <p:blipFill>
          <a:blip r:embed="rId4"/>
          <a:stretch>
            <a:fillRect/>
          </a:stretch>
        </p:blipFill>
        <p:spPr>
          <a:xfrm>
            <a:off x="2291074" y="3113139"/>
            <a:ext cx="2622549" cy="2030361"/>
          </a:xfrm>
          <a:prstGeom prst="rect">
            <a:avLst/>
          </a:prstGeom>
        </p:spPr>
      </p:pic>
      <p:pic>
        <p:nvPicPr>
          <p:cNvPr id="18" name="Picture 17" descr="A picture containing text, screenshot, diagram, parallel&#10;&#10;Description automatically generated">
            <a:extLst>
              <a:ext uri="{FF2B5EF4-FFF2-40B4-BE49-F238E27FC236}">
                <a16:creationId xmlns:a16="http://schemas.microsoft.com/office/drawing/2014/main" id="{6F2551C3-11FB-5440-00E3-ABB54FE75F91}"/>
              </a:ext>
            </a:extLst>
          </p:cNvPr>
          <p:cNvPicPr>
            <a:picLocks noChangeAspect="1"/>
          </p:cNvPicPr>
          <p:nvPr/>
        </p:nvPicPr>
        <p:blipFill rotWithShape="1">
          <a:blip r:embed="rId5"/>
          <a:srcRect l="45194" t="54494" r="32377" b="6031"/>
          <a:stretch/>
        </p:blipFill>
        <p:spPr>
          <a:xfrm>
            <a:off x="5145550" y="3045842"/>
            <a:ext cx="1550504" cy="2030361"/>
          </a:xfrm>
          <a:prstGeom prst="rect">
            <a:avLst/>
          </a:prstGeom>
        </p:spPr>
      </p:pic>
      <p:pic>
        <p:nvPicPr>
          <p:cNvPr id="19" name="Picture 18" descr="A picture containing text, screenshot, diagram, parallel&#10;&#10;Description automatically generated">
            <a:extLst>
              <a:ext uri="{FF2B5EF4-FFF2-40B4-BE49-F238E27FC236}">
                <a16:creationId xmlns:a16="http://schemas.microsoft.com/office/drawing/2014/main" id="{43FDFF71-9758-DD64-3FEA-081B10C34D9E}"/>
              </a:ext>
            </a:extLst>
          </p:cNvPr>
          <p:cNvPicPr>
            <a:picLocks noChangeAspect="1"/>
          </p:cNvPicPr>
          <p:nvPr/>
        </p:nvPicPr>
        <p:blipFill rotWithShape="1">
          <a:blip r:embed="rId5"/>
          <a:srcRect l="73695" t="54494" r="3875" b="4154"/>
          <a:stretch/>
        </p:blipFill>
        <p:spPr>
          <a:xfrm>
            <a:off x="6870970" y="3045842"/>
            <a:ext cx="1550504" cy="2126907"/>
          </a:xfrm>
          <a:prstGeom prst="rect">
            <a:avLst/>
          </a:prstGeom>
        </p:spPr>
      </p:pic>
      <p:sp>
        <p:nvSpPr>
          <p:cNvPr id="22" name="Rectangle 21">
            <a:extLst>
              <a:ext uri="{FF2B5EF4-FFF2-40B4-BE49-F238E27FC236}">
                <a16:creationId xmlns:a16="http://schemas.microsoft.com/office/drawing/2014/main" id="{DF01C593-164F-403E-7671-A619BE8CB638}"/>
              </a:ext>
            </a:extLst>
          </p:cNvPr>
          <p:cNvSpPr/>
          <p:nvPr/>
        </p:nvSpPr>
        <p:spPr>
          <a:xfrm>
            <a:off x="4572000" y="1828800"/>
            <a:ext cx="685800" cy="983974"/>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cxnSp>
        <p:nvCxnSpPr>
          <p:cNvPr id="24" name="Straight Arrow Connector 23">
            <a:extLst>
              <a:ext uri="{FF2B5EF4-FFF2-40B4-BE49-F238E27FC236}">
                <a16:creationId xmlns:a16="http://schemas.microsoft.com/office/drawing/2014/main" id="{086E7B52-2803-E8DC-1E05-DDC666FA9F0A}"/>
              </a:ext>
            </a:extLst>
          </p:cNvPr>
          <p:cNvCxnSpPr>
            <a:cxnSpLocks/>
          </p:cNvCxnSpPr>
          <p:nvPr/>
        </p:nvCxnSpPr>
        <p:spPr>
          <a:xfrm flipH="1">
            <a:off x="4253948" y="2812774"/>
            <a:ext cx="318052" cy="623099"/>
          </a:xfrm>
          <a:prstGeom prst="straightConnector1">
            <a:avLst/>
          </a:prstGeom>
          <a:ln w="1905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9C715FF2-DA62-F296-CF80-9ADFC155906F}"/>
              </a:ext>
            </a:extLst>
          </p:cNvPr>
          <p:cNvSpPr/>
          <p:nvPr/>
        </p:nvSpPr>
        <p:spPr>
          <a:xfrm>
            <a:off x="6414311" y="1828800"/>
            <a:ext cx="685800" cy="983974"/>
          </a:xfrm>
          <a:prstGeom prst="rect">
            <a:avLst/>
          </a:prstGeom>
          <a:no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cxnSp>
        <p:nvCxnSpPr>
          <p:cNvPr id="28" name="Straight Arrow Connector 27">
            <a:extLst>
              <a:ext uri="{FF2B5EF4-FFF2-40B4-BE49-F238E27FC236}">
                <a16:creationId xmlns:a16="http://schemas.microsoft.com/office/drawing/2014/main" id="{64AE10BC-C950-9E88-3370-3A9A5F719921}"/>
              </a:ext>
            </a:extLst>
          </p:cNvPr>
          <p:cNvCxnSpPr>
            <a:cxnSpLocks/>
            <a:endCxn id="18" idx="0"/>
          </p:cNvCxnSpPr>
          <p:nvPr/>
        </p:nvCxnSpPr>
        <p:spPr>
          <a:xfrm flipH="1">
            <a:off x="5920802" y="2812774"/>
            <a:ext cx="487982" cy="233068"/>
          </a:xfrm>
          <a:prstGeom prst="straightConnector1">
            <a:avLst/>
          </a:prstGeom>
          <a:ln w="1905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84C4AEB6-5EAA-D8CE-3CBA-CD8329739AB7}"/>
              </a:ext>
            </a:extLst>
          </p:cNvPr>
          <p:cNvCxnSpPr>
            <a:cxnSpLocks/>
            <a:endCxn id="19" idx="0"/>
          </p:cNvCxnSpPr>
          <p:nvPr/>
        </p:nvCxnSpPr>
        <p:spPr>
          <a:xfrm>
            <a:off x="7094584" y="2812774"/>
            <a:ext cx="551638" cy="233068"/>
          </a:xfrm>
          <a:prstGeom prst="straightConnector1">
            <a:avLst/>
          </a:prstGeom>
          <a:ln w="1905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8469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6" grpId="0" animBg="1"/>
    </p:bldLst>
  </p:timing>
</p:sld>
</file>

<file path=ppt/theme/theme1.xml><?xml version="1.0" encoding="utf-8"?>
<a:theme xmlns:a="http://schemas.openxmlformats.org/drawingml/2006/main" name="Pregnant Woman Emergency Clinical Case Infographics by Slidesgo">
  <a:themeElements>
    <a:clrScheme name="Simple Light">
      <a:dk1>
        <a:srgbClr val="873E8A"/>
      </a:dk1>
      <a:lt1>
        <a:srgbClr val="F5F5F5"/>
      </a:lt1>
      <a:dk2>
        <a:srgbClr val="5B4B68"/>
      </a:dk2>
      <a:lt2>
        <a:srgbClr val="3E1F55"/>
      </a:lt2>
      <a:accent1>
        <a:srgbClr val="511454"/>
      </a:accent1>
      <a:accent2>
        <a:srgbClr val="BDA3BC"/>
      </a:accent2>
      <a:accent3>
        <a:srgbClr val="ECDDE4"/>
      </a:accent3>
      <a:accent4>
        <a:srgbClr val="FFFFFF"/>
      </a:accent4>
      <a:accent5>
        <a:srgbClr val="FFFFFF"/>
      </a:accent5>
      <a:accent6>
        <a:srgbClr val="FFFFFF"/>
      </a:accent6>
      <a:hlink>
        <a:srgbClr val="3E1F5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1168</TotalTime>
  <Words>1174</Words>
  <Application>Microsoft Macintosh PowerPoint</Application>
  <PresentationFormat>On-screen Show (16:9)</PresentationFormat>
  <Paragraphs>113</Paragraphs>
  <Slides>19</Slides>
  <Notes>19</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19</vt:i4>
      </vt:variant>
    </vt:vector>
  </HeadingPairs>
  <TitlesOfParts>
    <vt:vector size="31" baseType="lpstr">
      <vt:lpstr>Cairo</vt:lpstr>
      <vt:lpstr>Bebas Neue</vt:lpstr>
      <vt:lpstr>Söhne</vt:lpstr>
      <vt:lpstr>PT Sans</vt:lpstr>
      <vt:lpstr>Aharoni</vt:lpstr>
      <vt:lpstr>Helvetica</vt:lpstr>
      <vt:lpstr>Changa One</vt:lpstr>
      <vt:lpstr>Cambria Math</vt:lpstr>
      <vt:lpstr>Work Sans ExtraBold</vt:lpstr>
      <vt:lpstr>Arial</vt:lpstr>
      <vt:lpstr>Roboto Condensed Light</vt:lpstr>
      <vt:lpstr>Pregnant Woman Emergency Clinical Case Infographics by Slidesgo</vt:lpstr>
      <vt:lpstr>Childhood Adversity’s Impact on Dynamic Mental Health During and Post Pregnancy  A Causal Discovery Approach</vt:lpstr>
      <vt:lpstr>Motivation</vt:lpstr>
      <vt:lpstr>Global Prevalence of Depression</vt:lpstr>
      <vt:lpstr>Depression and Anxiety</vt:lpstr>
      <vt:lpstr>Adverse Childhood Experience</vt:lpstr>
      <vt:lpstr>Research Objectives</vt:lpstr>
      <vt:lpstr>Methodology</vt:lpstr>
      <vt:lpstr>Algorithm Overview</vt:lpstr>
      <vt:lpstr>Data Preprocessing – Survey-to-survey Analysis</vt:lpstr>
      <vt:lpstr>Algorithm Overview</vt:lpstr>
      <vt:lpstr>DAG Algorithms</vt:lpstr>
      <vt:lpstr>Results</vt:lpstr>
      <vt:lpstr>Survey-to-survey Analysis - Overall</vt:lpstr>
      <vt:lpstr>Survey-to-survey Analysis – Prenatal VS. Postnatal</vt:lpstr>
      <vt:lpstr>Question-to-question Analysis - Overall</vt:lpstr>
      <vt:lpstr>Question-to-question  Analysis – Prenatal VS. Postnatal</vt:lpstr>
      <vt:lpstr>Conclusion</vt:lpstr>
      <vt:lpstr>Acknowledgment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Childhood Adversity’s Impact on Dynamic Mental Health During and Post Pregnancy  A Causal Discovery Approach</dc:title>
  <cp:lastModifiedBy>Jenny Yu</cp:lastModifiedBy>
  <cp:revision>12</cp:revision>
  <dcterms:modified xsi:type="dcterms:W3CDTF">2023-06-21T18:15:17Z</dcterms:modified>
</cp:coreProperties>
</file>